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5896" w:type="dxa"/>
        <w:tblInd w:w="3799" w:type="dxa"/>
        <w:tblLook w:val="04A0" w:firstRow="1" w:lastRow="0" w:firstColumn="1" w:lastColumn="0" w:noHBand="0" w:noVBand="1"/>
      </w:tblPr>
      <w:tblGrid>
        <w:gridCol w:w="2948"/>
        <w:gridCol w:w="2948"/>
      </w:tblGrid>
      <w:tr w:rsidR="002A7D53" w14:paraId="2FE6A89E" w14:textId="77777777" w:rsidTr="00EC245E">
        <w:tc>
          <w:tcPr>
            <w:tcW w:w="5896" w:type="dxa"/>
            <w:gridSpan w:val="2"/>
          </w:tcPr>
          <w:p w14:paraId="0526DE9C" w14:textId="77777777" w:rsidR="002A7D53" w:rsidRDefault="002A7D53" w:rsidP="002A7D53">
            <w:pPr>
              <w:pStyle w:val="TitleLeadin"/>
            </w:pPr>
            <w:r>
              <w:t>The City Of</w:t>
            </w:r>
          </w:p>
          <w:p w14:paraId="3F36AF0F" w14:textId="77777777" w:rsidR="002A7D53" w:rsidRDefault="002A7D53" w:rsidP="002A7D53">
            <w:pPr>
              <w:pStyle w:val="TitleLeadin"/>
            </w:pPr>
            <w:r>
              <w:t>Greater Geelong</w:t>
            </w:r>
          </w:p>
        </w:tc>
      </w:tr>
      <w:tr w:rsidR="002A7D53" w14:paraId="2528FF19" w14:textId="77777777" w:rsidTr="00EC245E">
        <w:tc>
          <w:tcPr>
            <w:tcW w:w="5896" w:type="dxa"/>
            <w:gridSpan w:val="2"/>
          </w:tcPr>
          <w:p w14:paraId="3EDF8AE4" w14:textId="1304FA37" w:rsidR="00AF0C8C" w:rsidRPr="007F1420" w:rsidRDefault="007F1420" w:rsidP="00236CCB">
            <w:pPr>
              <w:pStyle w:val="Title"/>
            </w:pPr>
            <w:r w:rsidRPr="007F1420">
              <w:t>Chief executive officer employment &amp; remuneration</w:t>
            </w:r>
          </w:p>
          <w:p w14:paraId="20E03056" w14:textId="43DA0185" w:rsidR="002A7D53" w:rsidRPr="00236CCB" w:rsidRDefault="00234062" w:rsidP="00236CCB">
            <w:pPr>
              <w:pStyle w:val="Title"/>
            </w:pPr>
            <w:r w:rsidRPr="007F1420">
              <w:t>POLICY</w:t>
            </w:r>
          </w:p>
          <w:p w14:paraId="53AB0F1C" w14:textId="77777777" w:rsidR="0032135D" w:rsidRDefault="0032135D" w:rsidP="0032135D">
            <w:pPr>
              <w:spacing w:before="120" w:after="200"/>
            </w:pPr>
            <w:r>
              <w:rPr>
                <w:noProof/>
              </w:rPr>
              <mc:AlternateContent>
                <mc:Choice Requires="wps">
                  <w:drawing>
                    <wp:inline distT="0" distB="0" distL="0" distR="0" wp14:anchorId="3D833B3E" wp14:editId="6E84A185">
                      <wp:extent cx="360000" cy="0"/>
                      <wp:effectExtent l="0" t="19050" r="21590" b="19050"/>
                      <wp:docPr id="78" name="Straight Connector 78"/>
                      <wp:cNvGraphicFramePr/>
                      <a:graphic xmlns:a="http://schemas.openxmlformats.org/drawingml/2006/main">
                        <a:graphicData uri="http://schemas.microsoft.com/office/word/2010/wordprocessingShape">
                          <wps:wsp>
                            <wps:cNvCnPr/>
                            <wps:spPr>
                              <a:xfrm>
                                <a:off x="0" y="0"/>
                                <a:ext cx="360000" cy="0"/>
                              </a:xfrm>
                              <a:prstGeom prst="line">
                                <a:avLst/>
                              </a:prstGeom>
                              <a:ln w="38100">
                                <a:solidFill>
                                  <a:schemeClr val="tx2"/>
                                </a:solidFill>
                              </a:ln>
                            </wps:spPr>
                            <wps:style>
                              <a:lnRef idx="1">
                                <a:schemeClr val="accent1"/>
                              </a:lnRef>
                              <a:fillRef idx="0">
                                <a:schemeClr val="accent1"/>
                              </a:fillRef>
                              <a:effectRef idx="0">
                                <a:schemeClr val="accent1"/>
                              </a:effectRef>
                              <a:fontRef idx="minor">
                                <a:schemeClr val="tx1"/>
                              </a:fontRef>
                            </wps:style>
                            <wps:bodyPr/>
                          </wps:wsp>
                        </a:graphicData>
                      </a:graphic>
                    </wp:inline>
                  </w:drawing>
                </mc:Choice>
                <mc:Fallback>
                  <w:pict>
                    <v:line w14:anchorId="0188B16F" id="Straight Connector 78" o:spid="_x0000_s1026" style="visibility:visible;mso-wrap-style:square;mso-left-percent:-10001;mso-top-percent:-10001;mso-position-horizontal:absolute;mso-position-horizontal-relative:char;mso-position-vertical:absolute;mso-position-vertical-relative:line;mso-left-percent:-10001;mso-top-percent:-10001" from="0,0" to="28.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YFHyuQEAAN0DAAAOAAAAZHJzL2Uyb0RvYy54bWysU01v3CAQvVfqf0Dcu7Y3UhRZ680hUXqp&#10;0qgfP4DgYY0EDAKy9v77DtjrTdOqUqv6gD0w782bx3h3O1nDjhCiRtfxZlNzBk5ir92h49+/PXy4&#10;4Swm4Xph0EHHTxD57f79u93oW9jigKaHwIjExXb0HR9S8m1VRTmAFXGDHhwdKgxWJArDoeqDGInd&#10;mmpb19fViKH3ASXESLv38yHfF36lQKbPSkVIzHSctKWyhrI+57Xa70R7CMIPWi4yxD+osEI7KrpS&#10;3Ysk2EvQv1BZLQNGVGkj0VaolJZQeqBumvpNN18H4aH0QuZEv9oU/x+tfDzeuadANow+ttE/hdzF&#10;pILNb9LHpmLWaTULpsQkbV5d1/RwJs9H1QXnQ0wfAS3LHx032uU2RCuOn2KiWpR6TsnbxrGRCG8a&#10;4stxRKP7B21MCfIowJ0J7CjoEtO0zZdGDK+yKDKONi89lK90MjDzfwHFdE+qm7nAz5xCSnCpWXiN&#10;o+wMU6RgBS7K/gRc8jMUyuj9DXhFlMro0gq22mH4new0nSWrOf/swNx3tuAZ+1O53WINzVBxbpn3&#10;PKSv4wK//JX7HwAAAP//AwBQSwMEFAAGAAgAAAAhAHb1mp/XAAAAAQEAAA8AAABkcnMvZG93bnJl&#10;di54bWxMj8FOwzAQRO9I/IO1SNyoAxKlCnGqCgkOwIXCocdNvE0C9jqy3Tb9e7Zc6GWk0axm3lbL&#10;yTu1p5iGwAZuZwUo4jbYgTsDX5/PNwtQKSNbdIHJwJESLOvLiwpLGw78Qft17pSUcCrRQJ/zWGqd&#10;2p48plkYiSXbhugxi42dthEPUu6dviuKufY4sCz0ONJTT+3PeucNbN9WdvHy+h2bZvN+nGiTRpeT&#10;MddX0+oRVKYp/x/DCV/QoRamJuzYJuUMyCP5TyW7nz+Aak5O15U+J69/AQAA//8DAFBLAQItABQA&#10;BgAIAAAAIQC2gziS/gAAAOEBAAATAAAAAAAAAAAAAAAAAAAAAABbQ29udGVudF9UeXBlc10ueG1s&#10;UEsBAi0AFAAGAAgAAAAhADj9If/WAAAAlAEAAAsAAAAAAAAAAAAAAAAALwEAAF9yZWxzLy5yZWxz&#10;UEsBAi0AFAAGAAgAAAAhAK1gUfK5AQAA3QMAAA4AAAAAAAAAAAAAAAAALgIAAGRycy9lMm9Eb2Mu&#10;eG1sUEsBAi0AFAAGAAgAAAAhAHb1mp/XAAAAAQEAAA8AAAAAAAAAAAAAAAAAEwQAAGRycy9kb3du&#10;cmV2LnhtbFBLBQYAAAAABAAEAPMAAAAXBQAAAAA=&#10;" strokecolor="#003263 [3215]" strokeweight="3pt">
                      <w10:anchorlock/>
                    </v:line>
                  </w:pict>
                </mc:Fallback>
              </mc:AlternateContent>
            </w:r>
          </w:p>
          <w:p w14:paraId="646F8407" w14:textId="77777777" w:rsidR="002A7D53" w:rsidRDefault="002A7D53" w:rsidP="0032135D"/>
        </w:tc>
      </w:tr>
      <w:tr w:rsidR="00DD4F5F" w14:paraId="43A84183" w14:textId="77777777" w:rsidTr="007F1420">
        <w:trPr>
          <w:trHeight w:val="473"/>
        </w:trPr>
        <w:tc>
          <w:tcPr>
            <w:tcW w:w="2948" w:type="dxa"/>
          </w:tcPr>
          <w:p w14:paraId="51BCE256" w14:textId="68599B90" w:rsidR="00DD4F5F" w:rsidRPr="00FB3233" w:rsidRDefault="00FF1DB0" w:rsidP="00E209E0">
            <w:pPr>
              <w:pStyle w:val="Subtitle"/>
              <w:spacing w:line="240" w:lineRule="auto"/>
              <w:rPr>
                <w:sz w:val="24"/>
                <w:szCs w:val="24"/>
              </w:rPr>
            </w:pPr>
            <w:r w:rsidRPr="00FB3233">
              <w:rPr>
                <w:caps w:val="0"/>
                <w:sz w:val="24"/>
                <w:szCs w:val="24"/>
              </w:rPr>
              <w:t>VERSION:</w:t>
            </w:r>
          </w:p>
        </w:tc>
        <w:tc>
          <w:tcPr>
            <w:tcW w:w="2948" w:type="dxa"/>
          </w:tcPr>
          <w:p w14:paraId="616D92DE" w14:textId="50906A98" w:rsidR="00292D82" w:rsidRPr="00292D82" w:rsidRDefault="007F1420" w:rsidP="007F1420">
            <w:pPr>
              <w:pStyle w:val="Subtitle"/>
              <w:spacing w:line="240" w:lineRule="auto"/>
              <w:rPr>
                <w:b w:val="0"/>
                <w:bCs/>
                <w:i/>
                <w:iCs/>
              </w:rPr>
            </w:pPr>
            <w:r>
              <w:rPr>
                <w:sz w:val="24"/>
                <w:szCs w:val="24"/>
              </w:rPr>
              <w:t>4</w:t>
            </w:r>
            <w:r w:rsidR="00292D82" w:rsidRPr="00292D82">
              <w:rPr>
                <w:bCs/>
                <w:i/>
                <w:iCs/>
              </w:rPr>
              <w:t xml:space="preserve"> </w:t>
            </w:r>
          </w:p>
        </w:tc>
      </w:tr>
      <w:tr w:rsidR="00DD4F5F" w14:paraId="62AD0335" w14:textId="77777777" w:rsidTr="007F1420">
        <w:trPr>
          <w:trHeight w:val="501"/>
        </w:trPr>
        <w:tc>
          <w:tcPr>
            <w:tcW w:w="2948" w:type="dxa"/>
          </w:tcPr>
          <w:p w14:paraId="14B21E6C" w14:textId="4F37CCBA" w:rsidR="00DD4F5F" w:rsidRPr="00FB3233" w:rsidRDefault="00FF1DB0" w:rsidP="00E209E0">
            <w:pPr>
              <w:pStyle w:val="Subtitle"/>
              <w:spacing w:line="240" w:lineRule="auto"/>
              <w:rPr>
                <w:sz w:val="24"/>
                <w:szCs w:val="24"/>
              </w:rPr>
            </w:pPr>
            <w:r w:rsidRPr="00FB3233">
              <w:rPr>
                <w:caps w:val="0"/>
                <w:sz w:val="24"/>
                <w:szCs w:val="24"/>
              </w:rPr>
              <w:t xml:space="preserve">TYPE </w:t>
            </w:r>
            <w:r>
              <w:rPr>
                <w:caps w:val="0"/>
                <w:sz w:val="24"/>
                <w:szCs w:val="24"/>
              </w:rPr>
              <w:t>O</w:t>
            </w:r>
            <w:r w:rsidRPr="00FB3233">
              <w:rPr>
                <w:caps w:val="0"/>
                <w:sz w:val="24"/>
                <w:szCs w:val="24"/>
              </w:rPr>
              <w:t>F POLICY</w:t>
            </w:r>
            <w:r w:rsidR="00440A74">
              <w:rPr>
                <w:caps w:val="0"/>
                <w:sz w:val="24"/>
                <w:szCs w:val="24"/>
              </w:rPr>
              <w:t>:</w:t>
            </w:r>
          </w:p>
        </w:tc>
        <w:tc>
          <w:tcPr>
            <w:tcW w:w="2948" w:type="dxa"/>
          </w:tcPr>
          <w:p w14:paraId="5AE8A63C" w14:textId="635C8189" w:rsidR="00FF1DB0" w:rsidRPr="00440A74" w:rsidRDefault="00292D82" w:rsidP="007F1420">
            <w:pPr>
              <w:pStyle w:val="Subtitle"/>
              <w:spacing w:line="240" w:lineRule="auto"/>
              <w:rPr>
                <w:b w:val="0"/>
                <w:bCs/>
                <w:i/>
                <w:iCs/>
              </w:rPr>
            </w:pPr>
            <w:r>
              <w:rPr>
                <w:caps w:val="0"/>
                <w:sz w:val="24"/>
                <w:szCs w:val="24"/>
              </w:rPr>
              <w:t>Council</w:t>
            </w:r>
          </w:p>
          <w:p w14:paraId="1045D946" w14:textId="3C2462A2" w:rsidR="00D44FD6" w:rsidRPr="00FF1DB0" w:rsidRDefault="00D44FD6" w:rsidP="00E209E0">
            <w:pPr>
              <w:spacing w:line="240" w:lineRule="auto"/>
            </w:pPr>
          </w:p>
        </w:tc>
      </w:tr>
      <w:tr w:rsidR="00DD4F5F" w14:paraId="415280DB" w14:textId="77777777" w:rsidTr="007F1420">
        <w:trPr>
          <w:trHeight w:val="565"/>
        </w:trPr>
        <w:tc>
          <w:tcPr>
            <w:tcW w:w="2948" w:type="dxa"/>
          </w:tcPr>
          <w:p w14:paraId="19F16385" w14:textId="02753C33" w:rsidR="00DD4F5F" w:rsidRPr="00FB3233" w:rsidRDefault="00FF1DB0" w:rsidP="00E209E0">
            <w:pPr>
              <w:pStyle w:val="Subtitle"/>
              <w:spacing w:line="240" w:lineRule="auto"/>
              <w:rPr>
                <w:sz w:val="24"/>
                <w:szCs w:val="24"/>
              </w:rPr>
            </w:pPr>
            <w:r w:rsidRPr="00FB3233">
              <w:rPr>
                <w:caps w:val="0"/>
                <w:sz w:val="24"/>
                <w:szCs w:val="24"/>
              </w:rPr>
              <w:t>APPROVAL DATE</w:t>
            </w:r>
            <w:r w:rsidR="00440A74">
              <w:rPr>
                <w:caps w:val="0"/>
                <w:sz w:val="24"/>
                <w:szCs w:val="24"/>
              </w:rPr>
              <w:t>:</w:t>
            </w:r>
          </w:p>
        </w:tc>
        <w:tc>
          <w:tcPr>
            <w:tcW w:w="2948" w:type="dxa"/>
          </w:tcPr>
          <w:p w14:paraId="5C83A4B4" w14:textId="78B403CB" w:rsidR="00DD4F5F" w:rsidRPr="00FB3233" w:rsidRDefault="007849F6" w:rsidP="00E209E0">
            <w:pPr>
              <w:pStyle w:val="Subtitle"/>
              <w:spacing w:line="240" w:lineRule="auto"/>
              <w:rPr>
                <w:sz w:val="24"/>
                <w:szCs w:val="24"/>
              </w:rPr>
            </w:pPr>
            <w:r>
              <w:rPr>
                <w:sz w:val="24"/>
                <w:szCs w:val="24"/>
              </w:rPr>
              <w:t>12 December 2023</w:t>
            </w:r>
          </w:p>
        </w:tc>
      </w:tr>
      <w:tr w:rsidR="00DD4F5F" w14:paraId="5ED3B142" w14:textId="77777777" w:rsidTr="007F1420">
        <w:trPr>
          <w:trHeight w:val="417"/>
        </w:trPr>
        <w:tc>
          <w:tcPr>
            <w:tcW w:w="2948" w:type="dxa"/>
          </w:tcPr>
          <w:p w14:paraId="5A3FA5CC" w14:textId="66931DC8" w:rsidR="00DD4F5F" w:rsidRPr="00FB3233" w:rsidRDefault="00FF1DB0" w:rsidP="00E209E0">
            <w:pPr>
              <w:pStyle w:val="Subtitle"/>
              <w:spacing w:line="240" w:lineRule="auto"/>
              <w:rPr>
                <w:sz w:val="24"/>
                <w:szCs w:val="24"/>
              </w:rPr>
            </w:pPr>
            <w:r w:rsidRPr="00FB3233">
              <w:rPr>
                <w:caps w:val="0"/>
                <w:sz w:val="24"/>
                <w:szCs w:val="24"/>
              </w:rPr>
              <w:t>REVIEW DATE</w:t>
            </w:r>
            <w:r w:rsidR="00440A74">
              <w:rPr>
                <w:caps w:val="0"/>
                <w:sz w:val="24"/>
                <w:szCs w:val="24"/>
              </w:rPr>
              <w:t>:</w:t>
            </w:r>
          </w:p>
        </w:tc>
        <w:tc>
          <w:tcPr>
            <w:tcW w:w="2948" w:type="dxa"/>
          </w:tcPr>
          <w:p w14:paraId="56C8578D" w14:textId="32744D7D" w:rsidR="00DD4F5F" w:rsidRPr="00FB3233" w:rsidRDefault="007849F6" w:rsidP="00E209E0">
            <w:pPr>
              <w:pStyle w:val="Subtitle"/>
              <w:spacing w:line="240" w:lineRule="auto"/>
              <w:rPr>
                <w:sz w:val="24"/>
                <w:szCs w:val="24"/>
              </w:rPr>
            </w:pPr>
            <w:r>
              <w:rPr>
                <w:sz w:val="24"/>
                <w:szCs w:val="24"/>
              </w:rPr>
              <w:t>12 December 2027</w:t>
            </w:r>
          </w:p>
        </w:tc>
      </w:tr>
      <w:tr w:rsidR="00DD4F5F" w14:paraId="5CB817BD" w14:textId="77777777" w:rsidTr="007F1420">
        <w:trPr>
          <w:trHeight w:val="565"/>
        </w:trPr>
        <w:tc>
          <w:tcPr>
            <w:tcW w:w="2948" w:type="dxa"/>
          </w:tcPr>
          <w:p w14:paraId="2C8EDE56" w14:textId="75B52F16" w:rsidR="00DD4F5F" w:rsidRPr="00FB3233" w:rsidRDefault="00FF1DB0" w:rsidP="00E209E0">
            <w:pPr>
              <w:pStyle w:val="Subtitle"/>
              <w:spacing w:line="240" w:lineRule="auto"/>
              <w:rPr>
                <w:sz w:val="24"/>
                <w:szCs w:val="24"/>
              </w:rPr>
            </w:pPr>
            <w:r w:rsidRPr="00FB3233">
              <w:rPr>
                <w:caps w:val="0"/>
                <w:sz w:val="24"/>
                <w:szCs w:val="24"/>
              </w:rPr>
              <w:t>RESPONSIBLE OFFICER</w:t>
            </w:r>
            <w:r w:rsidR="00440A74">
              <w:rPr>
                <w:caps w:val="0"/>
                <w:sz w:val="24"/>
                <w:szCs w:val="24"/>
              </w:rPr>
              <w:t>:</w:t>
            </w:r>
          </w:p>
        </w:tc>
        <w:tc>
          <w:tcPr>
            <w:tcW w:w="2948" w:type="dxa"/>
          </w:tcPr>
          <w:p w14:paraId="3013AEE9" w14:textId="09CC25B8" w:rsidR="00DD4F5F" w:rsidRPr="007F1420" w:rsidRDefault="007F1420" w:rsidP="00E209E0">
            <w:pPr>
              <w:pStyle w:val="Subtitle"/>
              <w:spacing w:line="240" w:lineRule="auto"/>
              <w:rPr>
                <w:sz w:val="24"/>
                <w:szCs w:val="24"/>
              </w:rPr>
            </w:pPr>
            <w:r w:rsidRPr="007F1420">
              <w:rPr>
                <w:caps w:val="0"/>
                <w:sz w:val="24"/>
                <w:szCs w:val="24"/>
              </w:rPr>
              <w:t>Chief People Officer</w:t>
            </w:r>
          </w:p>
          <w:p w14:paraId="7FF45D9C" w14:textId="28B285B6" w:rsidR="00D44FD6" w:rsidRPr="00390E88" w:rsidRDefault="00D44FD6" w:rsidP="00E209E0">
            <w:pPr>
              <w:spacing w:line="240" w:lineRule="auto"/>
              <w:rPr>
                <w:b/>
                <w:bCs/>
                <w:i/>
                <w:iCs/>
              </w:rPr>
            </w:pPr>
          </w:p>
        </w:tc>
      </w:tr>
      <w:tr w:rsidR="00FB3233" w14:paraId="67D4054C" w14:textId="77777777" w:rsidTr="00CB43A1">
        <w:trPr>
          <w:trHeight w:val="964"/>
        </w:trPr>
        <w:tc>
          <w:tcPr>
            <w:tcW w:w="2948" w:type="dxa"/>
          </w:tcPr>
          <w:p w14:paraId="4EC8B3B1" w14:textId="42DC4352" w:rsidR="00FB3233" w:rsidRPr="00FB3233" w:rsidRDefault="00FF1DB0" w:rsidP="00E209E0">
            <w:pPr>
              <w:pStyle w:val="Subtitle"/>
              <w:spacing w:line="240" w:lineRule="auto"/>
              <w:rPr>
                <w:sz w:val="24"/>
                <w:szCs w:val="24"/>
              </w:rPr>
            </w:pPr>
            <w:r w:rsidRPr="00FB3233">
              <w:rPr>
                <w:caps w:val="0"/>
                <w:sz w:val="24"/>
                <w:szCs w:val="24"/>
              </w:rPr>
              <w:t>AUTHORISING OFFICER</w:t>
            </w:r>
            <w:r w:rsidR="00440A74">
              <w:rPr>
                <w:caps w:val="0"/>
                <w:sz w:val="24"/>
                <w:szCs w:val="24"/>
              </w:rPr>
              <w:t>:</w:t>
            </w:r>
          </w:p>
        </w:tc>
        <w:tc>
          <w:tcPr>
            <w:tcW w:w="2948" w:type="dxa"/>
          </w:tcPr>
          <w:p w14:paraId="3FE1B200" w14:textId="457365DC" w:rsidR="00FB3233" w:rsidRDefault="007F1420" w:rsidP="007F1420">
            <w:pPr>
              <w:pStyle w:val="Subtitle"/>
              <w:spacing w:line="240" w:lineRule="auto"/>
              <w:jc w:val="left"/>
              <w:rPr>
                <w:sz w:val="24"/>
                <w:szCs w:val="24"/>
              </w:rPr>
            </w:pPr>
            <w:r>
              <w:rPr>
                <w:caps w:val="0"/>
                <w:sz w:val="24"/>
                <w:szCs w:val="24"/>
              </w:rPr>
              <w:t xml:space="preserve">Executive Director Corporate Services </w:t>
            </w:r>
          </w:p>
          <w:p w14:paraId="04A277A1" w14:textId="67AC1337" w:rsidR="00390E88" w:rsidRPr="00440A74" w:rsidRDefault="00390E88" w:rsidP="00E209E0">
            <w:pPr>
              <w:spacing w:line="240" w:lineRule="auto"/>
              <w:rPr>
                <w:b/>
                <w:bCs/>
                <w:i/>
                <w:iCs/>
              </w:rPr>
            </w:pPr>
          </w:p>
        </w:tc>
      </w:tr>
    </w:tbl>
    <w:p w14:paraId="28E629E4" w14:textId="77777777" w:rsidR="002A7D53" w:rsidRDefault="002A7D53" w:rsidP="0032135D"/>
    <w:p w14:paraId="3CE12DEB" w14:textId="77777777" w:rsidR="002A7D53" w:rsidRDefault="002A7D53" w:rsidP="002A7D53"/>
    <w:p w14:paraId="22812A8D" w14:textId="77777777" w:rsidR="00292D82" w:rsidRDefault="00292D82" w:rsidP="002A7D53"/>
    <w:p w14:paraId="20E1C781" w14:textId="44CA3551" w:rsidR="00292D82" w:rsidRPr="008A5D1E" w:rsidRDefault="00292D82" w:rsidP="002A7D53">
      <w:pPr>
        <w:rPr>
          <w:b/>
          <w:bCs/>
          <w:i/>
          <w:iCs/>
        </w:rPr>
        <w:sectPr w:rsidR="00292D82" w:rsidRPr="008A5D1E" w:rsidSect="005C1B0A">
          <w:headerReference w:type="even" r:id="rId12"/>
          <w:headerReference w:type="default" r:id="rId13"/>
          <w:footerReference w:type="even" r:id="rId14"/>
          <w:footerReference w:type="default" r:id="rId15"/>
          <w:headerReference w:type="first" r:id="rId16"/>
          <w:footerReference w:type="first" r:id="rId17"/>
          <w:pgSz w:w="11907" w:h="16840" w:code="9"/>
          <w:pgMar w:top="1134" w:right="1134" w:bottom="794" w:left="1134" w:header="567" w:footer="340" w:gutter="0"/>
          <w:cols w:space="284"/>
          <w:titlePg/>
          <w:docGrid w:linePitch="360"/>
        </w:sectPr>
      </w:pPr>
    </w:p>
    <w:sdt>
      <w:sdtPr>
        <w:rPr>
          <w:rFonts w:eastAsia="Times New Roman" w:cs="Times New Roman"/>
          <w:b w:val="0"/>
          <w:color w:val="auto"/>
          <w:spacing w:val="2"/>
          <w:sz w:val="19"/>
          <w:szCs w:val="19"/>
          <w:lang w:eastAsia="en-AU"/>
        </w:rPr>
        <w:id w:val="1483087"/>
        <w:docPartObj>
          <w:docPartGallery w:val="Table of Contents"/>
          <w:docPartUnique/>
        </w:docPartObj>
      </w:sdtPr>
      <w:sdtEndPr>
        <w:rPr>
          <w:bCs/>
          <w:noProof/>
        </w:rPr>
      </w:sdtEndPr>
      <w:sdtContent>
        <w:p w14:paraId="10AF51C5" w14:textId="77777777" w:rsidR="004D51B9" w:rsidRDefault="004D51B9" w:rsidP="00EC245E">
          <w:pPr>
            <w:pStyle w:val="TOCHeading"/>
            <w:framePr w:wrap="around"/>
          </w:pPr>
          <w:r>
            <w:t>Contents</w:t>
          </w:r>
        </w:p>
        <w:p w14:paraId="4CEFF21F" w14:textId="0249F285" w:rsidR="007F1420" w:rsidRPr="007F1420" w:rsidRDefault="001E5E24">
          <w:pPr>
            <w:pStyle w:val="TOC1"/>
            <w:rPr>
              <w:rFonts w:eastAsiaTheme="minorEastAsia" w:cstheme="minorBidi"/>
              <w:b w:val="0"/>
              <w:color w:val="002060"/>
              <w:spacing w:val="0"/>
              <w:sz w:val="22"/>
              <w:szCs w:val="22"/>
            </w:rPr>
          </w:pPr>
          <w:r w:rsidRPr="007F1420">
            <w:rPr>
              <w:color w:val="002060"/>
            </w:rPr>
            <w:fldChar w:fldCharType="begin"/>
          </w:r>
          <w:r w:rsidRPr="007F1420">
            <w:rPr>
              <w:color w:val="002060"/>
            </w:rPr>
            <w:instrText xml:space="preserve"> TOC \h \z \t</w:instrText>
          </w:r>
          <w:r w:rsidR="002F6EDF" w:rsidRPr="007F1420">
            <w:rPr>
              <w:color w:val="002060"/>
            </w:rPr>
            <w:instrText xml:space="preserve"> </w:instrText>
          </w:r>
          <w:r w:rsidRPr="007F1420">
            <w:rPr>
              <w:color w:val="002060"/>
            </w:rPr>
            <w:instrText>"Heading 1,1,</w:instrText>
          </w:r>
          <w:r w:rsidR="002F6EDF" w:rsidRPr="007F1420">
            <w:rPr>
              <w:color w:val="002060"/>
            </w:rPr>
            <w:instrText>Attachment</w:instrText>
          </w:r>
          <w:r w:rsidRPr="007F1420">
            <w:rPr>
              <w:color w:val="002060"/>
            </w:rPr>
            <w:instrText xml:space="preserve"> Heading 1,1,</w:instrText>
          </w:r>
          <w:r w:rsidR="002F6EDF" w:rsidRPr="007F1420">
            <w:rPr>
              <w:color w:val="002060"/>
            </w:rPr>
            <w:instrText xml:space="preserve">Annexure Heading 1,1, Schedule Heading 1,1, </w:instrText>
          </w:r>
          <w:r w:rsidRPr="007F1420">
            <w:rPr>
              <w:color w:val="002060"/>
            </w:rPr>
            <w:instrText xml:space="preserve">Heading 2 Bold,2" </w:instrText>
          </w:r>
          <w:r w:rsidRPr="007F1420">
            <w:rPr>
              <w:color w:val="002060"/>
            </w:rPr>
            <w:fldChar w:fldCharType="separate"/>
          </w:r>
          <w:hyperlink w:anchor="_Toc152141843" w:history="1">
            <w:r w:rsidR="007F1420" w:rsidRPr="007F1420">
              <w:rPr>
                <w:rStyle w:val="Hyperlink"/>
                <w:color w:val="002060"/>
              </w:rPr>
              <w:t>Introduction</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_Toc152141843 \h </w:instrText>
            </w:r>
            <w:r w:rsidR="007F1420" w:rsidRPr="007F1420">
              <w:rPr>
                <w:webHidden/>
                <w:color w:val="002060"/>
              </w:rPr>
            </w:r>
            <w:r w:rsidR="007F1420" w:rsidRPr="007F1420">
              <w:rPr>
                <w:webHidden/>
                <w:color w:val="002060"/>
              </w:rPr>
              <w:fldChar w:fldCharType="separate"/>
            </w:r>
            <w:r w:rsidR="00D75C0D">
              <w:rPr>
                <w:webHidden/>
                <w:color w:val="002060"/>
              </w:rPr>
              <w:t>3</w:t>
            </w:r>
            <w:r w:rsidR="007F1420" w:rsidRPr="007F1420">
              <w:rPr>
                <w:webHidden/>
                <w:color w:val="002060"/>
              </w:rPr>
              <w:fldChar w:fldCharType="end"/>
            </w:r>
          </w:hyperlink>
        </w:p>
        <w:p w14:paraId="2C286462" w14:textId="64D985B4" w:rsidR="007F1420" w:rsidRPr="007F1420" w:rsidRDefault="00000000">
          <w:pPr>
            <w:pStyle w:val="TOC1"/>
            <w:rPr>
              <w:rFonts w:eastAsiaTheme="minorEastAsia" w:cstheme="minorBidi"/>
              <w:b w:val="0"/>
              <w:color w:val="002060"/>
              <w:spacing w:val="0"/>
              <w:sz w:val="22"/>
              <w:szCs w:val="22"/>
            </w:rPr>
          </w:pPr>
          <w:hyperlink w:anchor="_Toc152141844" w:history="1">
            <w:r w:rsidR="007F1420" w:rsidRPr="007F1420">
              <w:rPr>
                <w:rStyle w:val="Hyperlink"/>
                <w:color w:val="002060"/>
              </w:rPr>
              <w:t>Purpose</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_Toc152141844 \h </w:instrText>
            </w:r>
            <w:r w:rsidR="007F1420" w:rsidRPr="007F1420">
              <w:rPr>
                <w:webHidden/>
                <w:color w:val="002060"/>
              </w:rPr>
            </w:r>
            <w:r w:rsidR="007F1420" w:rsidRPr="007F1420">
              <w:rPr>
                <w:webHidden/>
                <w:color w:val="002060"/>
              </w:rPr>
              <w:fldChar w:fldCharType="separate"/>
            </w:r>
            <w:r w:rsidR="00D75C0D">
              <w:rPr>
                <w:webHidden/>
                <w:color w:val="002060"/>
              </w:rPr>
              <w:t>3</w:t>
            </w:r>
            <w:r w:rsidR="007F1420" w:rsidRPr="007F1420">
              <w:rPr>
                <w:webHidden/>
                <w:color w:val="002060"/>
              </w:rPr>
              <w:fldChar w:fldCharType="end"/>
            </w:r>
          </w:hyperlink>
        </w:p>
        <w:p w14:paraId="249FC444" w14:textId="67492A05" w:rsidR="007F1420" w:rsidRPr="007F1420" w:rsidRDefault="00000000">
          <w:pPr>
            <w:pStyle w:val="TOC1"/>
            <w:rPr>
              <w:rFonts w:eastAsiaTheme="minorEastAsia" w:cstheme="minorBidi"/>
              <w:b w:val="0"/>
              <w:color w:val="002060"/>
              <w:spacing w:val="0"/>
              <w:sz w:val="22"/>
              <w:szCs w:val="22"/>
            </w:rPr>
          </w:pPr>
          <w:hyperlink w:anchor="_Toc152141845" w:history="1">
            <w:r w:rsidR="007F1420" w:rsidRPr="007F1420">
              <w:rPr>
                <w:rStyle w:val="Hyperlink"/>
                <w:color w:val="002060"/>
              </w:rPr>
              <w:t>Definitions</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_Toc152141845 \h </w:instrText>
            </w:r>
            <w:r w:rsidR="007F1420" w:rsidRPr="007F1420">
              <w:rPr>
                <w:webHidden/>
                <w:color w:val="002060"/>
              </w:rPr>
            </w:r>
            <w:r w:rsidR="007F1420" w:rsidRPr="007F1420">
              <w:rPr>
                <w:webHidden/>
                <w:color w:val="002060"/>
              </w:rPr>
              <w:fldChar w:fldCharType="separate"/>
            </w:r>
            <w:r w:rsidR="00D75C0D">
              <w:rPr>
                <w:webHidden/>
                <w:color w:val="002060"/>
              </w:rPr>
              <w:t>4</w:t>
            </w:r>
            <w:r w:rsidR="007F1420" w:rsidRPr="007F1420">
              <w:rPr>
                <w:webHidden/>
                <w:color w:val="002060"/>
              </w:rPr>
              <w:fldChar w:fldCharType="end"/>
            </w:r>
          </w:hyperlink>
        </w:p>
        <w:p w14:paraId="2039352E" w14:textId="6973C8D8" w:rsidR="007F1420" w:rsidRPr="007F1420" w:rsidRDefault="00000000">
          <w:pPr>
            <w:pStyle w:val="TOC1"/>
            <w:rPr>
              <w:rFonts w:eastAsiaTheme="minorEastAsia" w:cstheme="minorBidi"/>
              <w:b w:val="0"/>
              <w:color w:val="002060"/>
              <w:spacing w:val="0"/>
              <w:sz w:val="22"/>
              <w:szCs w:val="22"/>
            </w:rPr>
          </w:pPr>
          <w:hyperlink w:anchor="_Toc152141846" w:history="1">
            <w:r w:rsidR="007F1420" w:rsidRPr="007F1420">
              <w:rPr>
                <w:rStyle w:val="Hyperlink"/>
                <w:color w:val="002060"/>
              </w:rPr>
              <w:t>Policy</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_Toc152141846 \h </w:instrText>
            </w:r>
            <w:r w:rsidR="007F1420" w:rsidRPr="007F1420">
              <w:rPr>
                <w:webHidden/>
                <w:color w:val="002060"/>
              </w:rPr>
            </w:r>
            <w:r w:rsidR="007F1420" w:rsidRPr="007F1420">
              <w:rPr>
                <w:webHidden/>
                <w:color w:val="002060"/>
              </w:rPr>
              <w:fldChar w:fldCharType="separate"/>
            </w:r>
            <w:r w:rsidR="00D75C0D">
              <w:rPr>
                <w:webHidden/>
                <w:color w:val="002060"/>
              </w:rPr>
              <w:t>6</w:t>
            </w:r>
            <w:r w:rsidR="007F1420" w:rsidRPr="007F1420">
              <w:rPr>
                <w:webHidden/>
                <w:color w:val="002060"/>
              </w:rPr>
              <w:fldChar w:fldCharType="end"/>
            </w:r>
          </w:hyperlink>
        </w:p>
        <w:p w14:paraId="4DB9DC55" w14:textId="318DEF8B" w:rsidR="007F1420" w:rsidRPr="007F1420" w:rsidRDefault="00000000">
          <w:pPr>
            <w:pStyle w:val="TOC1"/>
            <w:rPr>
              <w:rFonts w:eastAsiaTheme="minorEastAsia" w:cstheme="minorBidi"/>
              <w:b w:val="0"/>
              <w:color w:val="002060"/>
              <w:spacing w:val="0"/>
              <w:sz w:val="22"/>
              <w:szCs w:val="22"/>
            </w:rPr>
          </w:pPr>
          <w:hyperlink w:anchor="_Toc152141847" w:history="1">
            <w:r w:rsidR="007F1420" w:rsidRPr="007F1420">
              <w:rPr>
                <w:rStyle w:val="Hyperlink"/>
                <w:color w:val="002060"/>
              </w:rPr>
              <w:t>2.</w:t>
            </w:r>
            <w:r w:rsidR="007F1420" w:rsidRPr="007F1420">
              <w:rPr>
                <w:rFonts w:eastAsiaTheme="minorEastAsia" w:cstheme="minorBidi"/>
                <w:b w:val="0"/>
                <w:color w:val="002060"/>
                <w:spacing w:val="0"/>
                <w:sz w:val="22"/>
                <w:szCs w:val="22"/>
              </w:rPr>
              <w:tab/>
            </w:r>
            <w:r w:rsidR="007F1420" w:rsidRPr="007F1420">
              <w:rPr>
                <w:rStyle w:val="Hyperlink"/>
                <w:color w:val="002060"/>
              </w:rPr>
              <w:t>CEO Employment and Remuneration Committee</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_Toc152141847 \h </w:instrText>
            </w:r>
            <w:r w:rsidR="007F1420" w:rsidRPr="007F1420">
              <w:rPr>
                <w:webHidden/>
                <w:color w:val="002060"/>
              </w:rPr>
            </w:r>
            <w:r w:rsidR="007F1420" w:rsidRPr="007F1420">
              <w:rPr>
                <w:webHidden/>
                <w:color w:val="002060"/>
              </w:rPr>
              <w:fldChar w:fldCharType="separate"/>
            </w:r>
            <w:r w:rsidR="00D75C0D">
              <w:rPr>
                <w:webHidden/>
                <w:color w:val="002060"/>
              </w:rPr>
              <w:t>6</w:t>
            </w:r>
            <w:r w:rsidR="007F1420" w:rsidRPr="007F1420">
              <w:rPr>
                <w:webHidden/>
                <w:color w:val="002060"/>
              </w:rPr>
              <w:fldChar w:fldCharType="end"/>
            </w:r>
          </w:hyperlink>
        </w:p>
        <w:p w14:paraId="6E4692AD" w14:textId="75647C12" w:rsidR="007F1420" w:rsidRPr="007F1420" w:rsidRDefault="00000000">
          <w:pPr>
            <w:pStyle w:val="TOC1"/>
            <w:rPr>
              <w:rFonts w:eastAsiaTheme="minorEastAsia" w:cstheme="minorBidi"/>
              <w:b w:val="0"/>
              <w:color w:val="002060"/>
              <w:spacing w:val="0"/>
              <w:sz w:val="22"/>
              <w:szCs w:val="22"/>
            </w:rPr>
          </w:pPr>
          <w:hyperlink w:anchor="_Toc152141848" w:history="1">
            <w:r w:rsidR="007F1420" w:rsidRPr="007F1420">
              <w:rPr>
                <w:rStyle w:val="Hyperlink"/>
                <w:color w:val="002060"/>
              </w:rPr>
              <w:t>3.</w:t>
            </w:r>
            <w:r w:rsidR="007F1420" w:rsidRPr="007F1420">
              <w:rPr>
                <w:rFonts w:eastAsiaTheme="minorEastAsia" w:cstheme="minorBidi"/>
                <w:b w:val="0"/>
                <w:color w:val="002060"/>
                <w:spacing w:val="0"/>
                <w:sz w:val="22"/>
                <w:szCs w:val="22"/>
              </w:rPr>
              <w:tab/>
            </w:r>
            <w:r w:rsidR="007F1420" w:rsidRPr="007F1420">
              <w:rPr>
                <w:rStyle w:val="Hyperlink"/>
                <w:color w:val="002060"/>
              </w:rPr>
              <w:t>recruitment of CEO</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_Toc152141848 \h </w:instrText>
            </w:r>
            <w:r w:rsidR="007F1420" w:rsidRPr="007F1420">
              <w:rPr>
                <w:webHidden/>
                <w:color w:val="002060"/>
              </w:rPr>
            </w:r>
            <w:r w:rsidR="007F1420" w:rsidRPr="007F1420">
              <w:rPr>
                <w:webHidden/>
                <w:color w:val="002060"/>
              </w:rPr>
              <w:fldChar w:fldCharType="separate"/>
            </w:r>
            <w:r w:rsidR="00D75C0D">
              <w:rPr>
                <w:webHidden/>
                <w:color w:val="002060"/>
              </w:rPr>
              <w:t>6</w:t>
            </w:r>
            <w:r w:rsidR="007F1420" w:rsidRPr="007F1420">
              <w:rPr>
                <w:webHidden/>
                <w:color w:val="002060"/>
              </w:rPr>
              <w:fldChar w:fldCharType="end"/>
            </w:r>
          </w:hyperlink>
        </w:p>
        <w:p w14:paraId="2475E2F9" w14:textId="23C5D041" w:rsidR="007F1420" w:rsidRPr="007F1420" w:rsidRDefault="00000000">
          <w:pPr>
            <w:pStyle w:val="TOC1"/>
            <w:rPr>
              <w:rFonts w:eastAsiaTheme="minorEastAsia" w:cstheme="minorBidi"/>
              <w:b w:val="0"/>
              <w:color w:val="002060"/>
              <w:spacing w:val="0"/>
              <w:sz w:val="22"/>
              <w:szCs w:val="22"/>
            </w:rPr>
          </w:pPr>
          <w:hyperlink w:anchor="_Toc152141849" w:history="1">
            <w:r w:rsidR="007F1420" w:rsidRPr="007F1420">
              <w:rPr>
                <w:rStyle w:val="Hyperlink"/>
                <w:color w:val="002060"/>
              </w:rPr>
              <w:t>4.</w:t>
            </w:r>
            <w:r w:rsidR="007F1420" w:rsidRPr="007F1420">
              <w:rPr>
                <w:rFonts w:eastAsiaTheme="minorEastAsia" w:cstheme="minorBidi"/>
                <w:b w:val="0"/>
                <w:color w:val="002060"/>
                <w:spacing w:val="0"/>
                <w:sz w:val="22"/>
                <w:szCs w:val="22"/>
              </w:rPr>
              <w:tab/>
            </w:r>
            <w:r w:rsidR="007F1420" w:rsidRPr="007F1420">
              <w:rPr>
                <w:rStyle w:val="Hyperlink"/>
                <w:color w:val="002060"/>
              </w:rPr>
              <w:t>Appointment of CEO</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_Toc152141849 \h </w:instrText>
            </w:r>
            <w:r w:rsidR="007F1420" w:rsidRPr="007F1420">
              <w:rPr>
                <w:webHidden/>
                <w:color w:val="002060"/>
              </w:rPr>
            </w:r>
            <w:r w:rsidR="007F1420" w:rsidRPr="007F1420">
              <w:rPr>
                <w:webHidden/>
                <w:color w:val="002060"/>
              </w:rPr>
              <w:fldChar w:fldCharType="separate"/>
            </w:r>
            <w:r w:rsidR="00D75C0D">
              <w:rPr>
                <w:webHidden/>
                <w:color w:val="002060"/>
              </w:rPr>
              <w:t>7</w:t>
            </w:r>
            <w:r w:rsidR="007F1420" w:rsidRPr="007F1420">
              <w:rPr>
                <w:webHidden/>
                <w:color w:val="002060"/>
              </w:rPr>
              <w:fldChar w:fldCharType="end"/>
            </w:r>
          </w:hyperlink>
        </w:p>
        <w:p w14:paraId="59912221" w14:textId="1C1F1004" w:rsidR="007F1420" w:rsidRPr="007F1420" w:rsidRDefault="00000000">
          <w:pPr>
            <w:pStyle w:val="TOC1"/>
            <w:rPr>
              <w:rFonts w:eastAsiaTheme="minorEastAsia" w:cstheme="minorBidi"/>
              <w:b w:val="0"/>
              <w:color w:val="002060"/>
              <w:spacing w:val="0"/>
              <w:sz w:val="22"/>
              <w:szCs w:val="22"/>
            </w:rPr>
          </w:pPr>
          <w:hyperlink w:anchor="_Toc152141850" w:history="1">
            <w:r w:rsidR="007F1420" w:rsidRPr="007F1420">
              <w:rPr>
                <w:rStyle w:val="Hyperlink"/>
                <w:color w:val="002060"/>
              </w:rPr>
              <w:t>5.</w:t>
            </w:r>
            <w:r w:rsidR="007F1420" w:rsidRPr="007F1420">
              <w:rPr>
                <w:rFonts w:eastAsiaTheme="minorEastAsia" w:cstheme="minorBidi"/>
                <w:b w:val="0"/>
                <w:color w:val="002060"/>
                <w:spacing w:val="0"/>
                <w:sz w:val="22"/>
                <w:szCs w:val="22"/>
              </w:rPr>
              <w:tab/>
            </w:r>
            <w:r w:rsidR="007F1420" w:rsidRPr="007F1420">
              <w:rPr>
                <w:rStyle w:val="Hyperlink"/>
                <w:color w:val="002060"/>
              </w:rPr>
              <w:t>Reappointment of the CEO</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_Toc152141850 \h </w:instrText>
            </w:r>
            <w:r w:rsidR="007F1420" w:rsidRPr="007F1420">
              <w:rPr>
                <w:webHidden/>
                <w:color w:val="002060"/>
              </w:rPr>
            </w:r>
            <w:r w:rsidR="007F1420" w:rsidRPr="007F1420">
              <w:rPr>
                <w:webHidden/>
                <w:color w:val="002060"/>
              </w:rPr>
              <w:fldChar w:fldCharType="separate"/>
            </w:r>
            <w:r w:rsidR="00D75C0D">
              <w:rPr>
                <w:webHidden/>
                <w:color w:val="002060"/>
              </w:rPr>
              <w:t>7</w:t>
            </w:r>
            <w:r w:rsidR="007F1420" w:rsidRPr="007F1420">
              <w:rPr>
                <w:webHidden/>
                <w:color w:val="002060"/>
              </w:rPr>
              <w:fldChar w:fldCharType="end"/>
            </w:r>
          </w:hyperlink>
        </w:p>
        <w:p w14:paraId="2FD72441" w14:textId="5D18D5C4" w:rsidR="007F1420" w:rsidRPr="007F1420" w:rsidRDefault="00000000">
          <w:pPr>
            <w:pStyle w:val="TOC1"/>
            <w:rPr>
              <w:rFonts w:eastAsiaTheme="minorEastAsia" w:cstheme="minorBidi"/>
              <w:b w:val="0"/>
              <w:color w:val="002060"/>
              <w:spacing w:val="0"/>
              <w:sz w:val="22"/>
              <w:szCs w:val="22"/>
            </w:rPr>
          </w:pPr>
          <w:hyperlink w:anchor="_Toc152141851" w:history="1">
            <w:r w:rsidR="007F1420" w:rsidRPr="007F1420">
              <w:rPr>
                <w:rStyle w:val="Hyperlink"/>
                <w:color w:val="002060"/>
              </w:rPr>
              <w:t>6.</w:t>
            </w:r>
            <w:r w:rsidR="007F1420" w:rsidRPr="007F1420">
              <w:rPr>
                <w:rFonts w:eastAsiaTheme="minorEastAsia" w:cstheme="minorBidi"/>
                <w:b w:val="0"/>
                <w:color w:val="002060"/>
                <w:spacing w:val="0"/>
                <w:sz w:val="22"/>
                <w:szCs w:val="22"/>
              </w:rPr>
              <w:tab/>
            </w:r>
            <w:r w:rsidR="007F1420" w:rsidRPr="007F1420">
              <w:rPr>
                <w:rStyle w:val="Hyperlink"/>
                <w:color w:val="002060"/>
              </w:rPr>
              <w:t>Contract of Employment</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_Toc152141851 \h </w:instrText>
            </w:r>
            <w:r w:rsidR="007F1420" w:rsidRPr="007F1420">
              <w:rPr>
                <w:webHidden/>
                <w:color w:val="002060"/>
              </w:rPr>
            </w:r>
            <w:r w:rsidR="007F1420" w:rsidRPr="007F1420">
              <w:rPr>
                <w:webHidden/>
                <w:color w:val="002060"/>
              </w:rPr>
              <w:fldChar w:fldCharType="separate"/>
            </w:r>
            <w:r w:rsidR="00D75C0D">
              <w:rPr>
                <w:webHidden/>
                <w:color w:val="002060"/>
              </w:rPr>
              <w:t>7</w:t>
            </w:r>
            <w:r w:rsidR="007F1420" w:rsidRPr="007F1420">
              <w:rPr>
                <w:webHidden/>
                <w:color w:val="002060"/>
              </w:rPr>
              <w:fldChar w:fldCharType="end"/>
            </w:r>
          </w:hyperlink>
        </w:p>
        <w:p w14:paraId="6B96AA67" w14:textId="1AD4390B" w:rsidR="007F1420" w:rsidRPr="007F1420" w:rsidRDefault="00000000">
          <w:pPr>
            <w:pStyle w:val="TOC1"/>
            <w:rPr>
              <w:rFonts w:eastAsiaTheme="minorEastAsia" w:cstheme="minorBidi"/>
              <w:b w:val="0"/>
              <w:color w:val="002060"/>
              <w:spacing w:val="0"/>
              <w:sz w:val="22"/>
              <w:szCs w:val="22"/>
            </w:rPr>
          </w:pPr>
          <w:hyperlink w:anchor="_Toc152141852" w:history="1">
            <w:r w:rsidR="007F1420" w:rsidRPr="007F1420">
              <w:rPr>
                <w:rStyle w:val="Hyperlink"/>
                <w:color w:val="002060"/>
              </w:rPr>
              <w:t>7.</w:t>
            </w:r>
            <w:r w:rsidR="007F1420" w:rsidRPr="007F1420">
              <w:rPr>
                <w:rFonts w:eastAsiaTheme="minorEastAsia" w:cstheme="minorBidi"/>
                <w:b w:val="0"/>
                <w:color w:val="002060"/>
                <w:spacing w:val="0"/>
                <w:sz w:val="22"/>
                <w:szCs w:val="22"/>
              </w:rPr>
              <w:tab/>
            </w:r>
            <w:r w:rsidR="007F1420" w:rsidRPr="007F1420">
              <w:rPr>
                <w:rStyle w:val="Hyperlink"/>
                <w:color w:val="002060"/>
              </w:rPr>
              <w:t>Total Remuneration</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_Toc152141852 \h </w:instrText>
            </w:r>
            <w:r w:rsidR="007F1420" w:rsidRPr="007F1420">
              <w:rPr>
                <w:webHidden/>
                <w:color w:val="002060"/>
              </w:rPr>
            </w:r>
            <w:r w:rsidR="007F1420" w:rsidRPr="007F1420">
              <w:rPr>
                <w:webHidden/>
                <w:color w:val="002060"/>
              </w:rPr>
              <w:fldChar w:fldCharType="separate"/>
            </w:r>
            <w:r w:rsidR="00D75C0D">
              <w:rPr>
                <w:webHidden/>
                <w:color w:val="002060"/>
              </w:rPr>
              <w:t>8</w:t>
            </w:r>
            <w:r w:rsidR="007F1420" w:rsidRPr="007F1420">
              <w:rPr>
                <w:webHidden/>
                <w:color w:val="002060"/>
              </w:rPr>
              <w:fldChar w:fldCharType="end"/>
            </w:r>
          </w:hyperlink>
        </w:p>
        <w:p w14:paraId="0E1414A0" w14:textId="59B0A20E" w:rsidR="007F1420" w:rsidRPr="007F1420" w:rsidRDefault="00000000">
          <w:pPr>
            <w:pStyle w:val="TOC1"/>
            <w:rPr>
              <w:rFonts w:eastAsiaTheme="minorEastAsia" w:cstheme="minorBidi"/>
              <w:b w:val="0"/>
              <w:color w:val="002060"/>
              <w:spacing w:val="0"/>
              <w:sz w:val="22"/>
              <w:szCs w:val="22"/>
            </w:rPr>
          </w:pPr>
          <w:hyperlink w:anchor="_Toc152141853" w:history="1">
            <w:r w:rsidR="007F1420" w:rsidRPr="007F1420">
              <w:rPr>
                <w:rStyle w:val="Hyperlink"/>
                <w:color w:val="002060"/>
              </w:rPr>
              <w:t>8.</w:t>
            </w:r>
            <w:r w:rsidR="007F1420" w:rsidRPr="007F1420">
              <w:rPr>
                <w:rFonts w:eastAsiaTheme="minorEastAsia" w:cstheme="minorBidi"/>
                <w:b w:val="0"/>
                <w:color w:val="002060"/>
                <w:spacing w:val="0"/>
                <w:sz w:val="22"/>
                <w:szCs w:val="22"/>
              </w:rPr>
              <w:tab/>
            </w:r>
            <w:r w:rsidR="007F1420" w:rsidRPr="007F1420">
              <w:rPr>
                <w:rStyle w:val="Hyperlink"/>
                <w:color w:val="002060"/>
              </w:rPr>
              <w:t>Performance Monitoring</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_Toc152141853 \h </w:instrText>
            </w:r>
            <w:r w:rsidR="007F1420" w:rsidRPr="007F1420">
              <w:rPr>
                <w:webHidden/>
                <w:color w:val="002060"/>
              </w:rPr>
            </w:r>
            <w:r w:rsidR="007F1420" w:rsidRPr="007F1420">
              <w:rPr>
                <w:webHidden/>
                <w:color w:val="002060"/>
              </w:rPr>
              <w:fldChar w:fldCharType="separate"/>
            </w:r>
            <w:r w:rsidR="00D75C0D">
              <w:rPr>
                <w:webHidden/>
                <w:color w:val="002060"/>
              </w:rPr>
              <w:t>8</w:t>
            </w:r>
            <w:r w:rsidR="007F1420" w:rsidRPr="007F1420">
              <w:rPr>
                <w:webHidden/>
                <w:color w:val="002060"/>
              </w:rPr>
              <w:fldChar w:fldCharType="end"/>
            </w:r>
          </w:hyperlink>
        </w:p>
        <w:p w14:paraId="3368047C" w14:textId="597FEA02" w:rsidR="007F1420" w:rsidRPr="007F1420" w:rsidRDefault="00000000">
          <w:pPr>
            <w:pStyle w:val="TOC1"/>
            <w:rPr>
              <w:rFonts w:eastAsiaTheme="minorEastAsia" w:cstheme="minorBidi"/>
              <w:b w:val="0"/>
              <w:color w:val="002060"/>
              <w:spacing w:val="0"/>
              <w:sz w:val="22"/>
              <w:szCs w:val="22"/>
            </w:rPr>
          </w:pPr>
          <w:hyperlink w:anchor="_Toc152141854" w:history="1">
            <w:r w:rsidR="007F1420" w:rsidRPr="007F1420">
              <w:rPr>
                <w:rStyle w:val="Hyperlink"/>
                <w:color w:val="002060"/>
              </w:rPr>
              <w:t>9.</w:t>
            </w:r>
            <w:r w:rsidR="007F1420" w:rsidRPr="007F1420">
              <w:rPr>
                <w:rFonts w:eastAsiaTheme="minorEastAsia" w:cstheme="minorBidi"/>
                <w:b w:val="0"/>
                <w:color w:val="002060"/>
                <w:spacing w:val="0"/>
                <w:sz w:val="22"/>
                <w:szCs w:val="22"/>
              </w:rPr>
              <w:tab/>
            </w:r>
            <w:r w:rsidR="007F1420" w:rsidRPr="007F1420">
              <w:rPr>
                <w:rStyle w:val="Hyperlink"/>
                <w:color w:val="002060"/>
              </w:rPr>
              <w:t>Acting CEO</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_Toc152141854 \h </w:instrText>
            </w:r>
            <w:r w:rsidR="007F1420" w:rsidRPr="007F1420">
              <w:rPr>
                <w:webHidden/>
                <w:color w:val="002060"/>
              </w:rPr>
            </w:r>
            <w:r w:rsidR="007F1420" w:rsidRPr="007F1420">
              <w:rPr>
                <w:webHidden/>
                <w:color w:val="002060"/>
              </w:rPr>
              <w:fldChar w:fldCharType="separate"/>
            </w:r>
            <w:r w:rsidR="00D75C0D">
              <w:rPr>
                <w:webHidden/>
                <w:color w:val="002060"/>
              </w:rPr>
              <w:t>9</w:t>
            </w:r>
            <w:r w:rsidR="007F1420" w:rsidRPr="007F1420">
              <w:rPr>
                <w:webHidden/>
                <w:color w:val="002060"/>
              </w:rPr>
              <w:fldChar w:fldCharType="end"/>
            </w:r>
          </w:hyperlink>
        </w:p>
        <w:p w14:paraId="3880D207" w14:textId="30DD3065" w:rsidR="007F1420" w:rsidRPr="007F1420" w:rsidRDefault="00000000">
          <w:pPr>
            <w:pStyle w:val="TOC1"/>
            <w:rPr>
              <w:rFonts w:eastAsiaTheme="minorEastAsia" w:cstheme="minorBidi"/>
              <w:b w:val="0"/>
              <w:color w:val="002060"/>
              <w:spacing w:val="0"/>
              <w:sz w:val="22"/>
              <w:szCs w:val="22"/>
            </w:rPr>
          </w:pPr>
          <w:hyperlink w:anchor="_Toc152141855" w:history="1">
            <w:r w:rsidR="007F1420" w:rsidRPr="007F1420">
              <w:rPr>
                <w:rStyle w:val="Hyperlink"/>
                <w:color w:val="002060"/>
              </w:rPr>
              <w:t>10.</w:t>
            </w:r>
            <w:r w:rsidR="007F1420" w:rsidRPr="007F1420">
              <w:rPr>
                <w:rFonts w:eastAsiaTheme="minorEastAsia" w:cstheme="minorBidi"/>
                <w:b w:val="0"/>
                <w:color w:val="002060"/>
                <w:spacing w:val="0"/>
                <w:sz w:val="22"/>
                <w:szCs w:val="22"/>
              </w:rPr>
              <w:tab/>
            </w:r>
            <w:r w:rsidR="007F1420" w:rsidRPr="007F1420">
              <w:rPr>
                <w:rStyle w:val="Hyperlink"/>
                <w:color w:val="002060"/>
              </w:rPr>
              <w:t>Independent advice</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_Toc152141855 \h </w:instrText>
            </w:r>
            <w:r w:rsidR="007F1420" w:rsidRPr="007F1420">
              <w:rPr>
                <w:webHidden/>
                <w:color w:val="002060"/>
              </w:rPr>
            </w:r>
            <w:r w:rsidR="007F1420" w:rsidRPr="007F1420">
              <w:rPr>
                <w:webHidden/>
                <w:color w:val="002060"/>
              </w:rPr>
              <w:fldChar w:fldCharType="separate"/>
            </w:r>
            <w:r w:rsidR="00D75C0D">
              <w:rPr>
                <w:webHidden/>
                <w:color w:val="002060"/>
              </w:rPr>
              <w:t>9</w:t>
            </w:r>
            <w:r w:rsidR="007F1420" w:rsidRPr="007F1420">
              <w:rPr>
                <w:webHidden/>
                <w:color w:val="002060"/>
              </w:rPr>
              <w:fldChar w:fldCharType="end"/>
            </w:r>
          </w:hyperlink>
        </w:p>
        <w:p w14:paraId="41062D3C" w14:textId="168666CE" w:rsidR="007F1420" w:rsidRPr="007F1420" w:rsidRDefault="00000000">
          <w:pPr>
            <w:pStyle w:val="TOC1"/>
            <w:rPr>
              <w:rFonts w:eastAsiaTheme="minorEastAsia" w:cstheme="minorBidi"/>
              <w:b w:val="0"/>
              <w:color w:val="002060"/>
              <w:spacing w:val="0"/>
              <w:sz w:val="22"/>
              <w:szCs w:val="22"/>
            </w:rPr>
          </w:pPr>
          <w:hyperlink w:anchor="_Toc152141856" w:history="1">
            <w:r w:rsidR="007F1420" w:rsidRPr="007F1420">
              <w:rPr>
                <w:rStyle w:val="Hyperlink"/>
                <w:color w:val="002060"/>
              </w:rPr>
              <w:t>11.</w:t>
            </w:r>
            <w:r w:rsidR="007F1420" w:rsidRPr="007F1420">
              <w:rPr>
                <w:rFonts w:eastAsiaTheme="minorEastAsia" w:cstheme="minorBidi"/>
                <w:b w:val="0"/>
                <w:color w:val="002060"/>
                <w:spacing w:val="0"/>
                <w:sz w:val="22"/>
                <w:szCs w:val="22"/>
              </w:rPr>
              <w:tab/>
            </w:r>
            <w:r w:rsidR="007F1420" w:rsidRPr="007F1420">
              <w:rPr>
                <w:rStyle w:val="Hyperlink"/>
                <w:color w:val="002060"/>
              </w:rPr>
              <w:t>Administrative support</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_Toc152141856 \h </w:instrText>
            </w:r>
            <w:r w:rsidR="007F1420" w:rsidRPr="007F1420">
              <w:rPr>
                <w:webHidden/>
                <w:color w:val="002060"/>
              </w:rPr>
            </w:r>
            <w:r w:rsidR="007F1420" w:rsidRPr="007F1420">
              <w:rPr>
                <w:webHidden/>
                <w:color w:val="002060"/>
              </w:rPr>
              <w:fldChar w:fldCharType="separate"/>
            </w:r>
            <w:r w:rsidR="00D75C0D">
              <w:rPr>
                <w:webHidden/>
                <w:color w:val="002060"/>
              </w:rPr>
              <w:t>10</w:t>
            </w:r>
            <w:r w:rsidR="007F1420" w:rsidRPr="007F1420">
              <w:rPr>
                <w:webHidden/>
                <w:color w:val="002060"/>
              </w:rPr>
              <w:fldChar w:fldCharType="end"/>
            </w:r>
          </w:hyperlink>
        </w:p>
        <w:p w14:paraId="250236B5" w14:textId="7513A73B" w:rsidR="007F1420" w:rsidRPr="007F1420" w:rsidRDefault="00000000">
          <w:pPr>
            <w:pStyle w:val="TOC1"/>
            <w:rPr>
              <w:rFonts w:eastAsiaTheme="minorEastAsia" w:cstheme="minorBidi"/>
              <w:b w:val="0"/>
              <w:color w:val="002060"/>
              <w:spacing w:val="0"/>
              <w:sz w:val="22"/>
              <w:szCs w:val="22"/>
            </w:rPr>
          </w:pPr>
          <w:hyperlink w:anchor="_Toc152141857" w:history="1">
            <w:r w:rsidR="007F1420" w:rsidRPr="007F1420">
              <w:rPr>
                <w:rStyle w:val="Hyperlink"/>
                <w:color w:val="002060"/>
              </w:rPr>
              <w:t>12.</w:t>
            </w:r>
            <w:r w:rsidR="007F1420" w:rsidRPr="007F1420">
              <w:rPr>
                <w:rFonts w:eastAsiaTheme="minorEastAsia" w:cstheme="minorBidi"/>
                <w:b w:val="0"/>
                <w:color w:val="002060"/>
                <w:spacing w:val="0"/>
                <w:sz w:val="22"/>
                <w:szCs w:val="22"/>
              </w:rPr>
              <w:tab/>
            </w:r>
            <w:r w:rsidR="007F1420" w:rsidRPr="007F1420">
              <w:rPr>
                <w:rStyle w:val="Hyperlink"/>
                <w:color w:val="002060"/>
              </w:rPr>
              <w:t>Interaction with Act and Regulations</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_Toc152141857 \h </w:instrText>
            </w:r>
            <w:r w:rsidR="007F1420" w:rsidRPr="007F1420">
              <w:rPr>
                <w:webHidden/>
                <w:color w:val="002060"/>
              </w:rPr>
            </w:r>
            <w:r w:rsidR="007F1420" w:rsidRPr="007F1420">
              <w:rPr>
                <w:webHidden/>
                <w:color w:val="002060"/>
              </w:rPr>
              <w:fldChar w:fldCharType="separate"/>
            </w:r>
            <w:r w:rsidR="00D75C0D">
              <w:rPr>
                <w:webHidden/>
                <w:color w:val="002060"/>
              </w:rPr>
              <w:t>10</w:t>
            </w:r>
            <w:r w:rsidR="007F1420" w:rsidRPr="007F1420">
              <w:rPr>
                <w:webHidden/>
                <w:color w:val="002060"/>
              </w:rPr>
              <w:fldChar w:fldCharType="end"/>
            </w:r>
          </w:hyperlink>
        </w:p>
        <w:p w14:paraId="60F98469" w14:textId="36530900" w:rsidR="007F1420" w:rsidRPr="007F1420" w:rsidRDefault="00000000">
          <w:pPr>
            <w:pStyle w:val="TOC1"/>
            <w:rPr>
              <w:rFonts w:eastAsiaTheme="minorEastAsia" w:cstheme="minorBidi"/>
              <w:b w:val="0"/>
              <w:color w:val="002060"/>
              <w:spacing w:val="0"/>
              <w:sz w:val="22"/>
              <w:szCs w:val="22"/>
            </w:rPr>
          </w:pPr>
          <w:hyperlink w:anchor="_Toc152141858" w:history="1">
            <w:r w:rsidR="007F1420" w:rsidRPr="007F1420">
              <w:rPr>
                <w:rStyle w:val="Hyperlink"/>
                <w:color w:val="002060"/>
              </w:rPr>
              <w:t>Implementation of this Policy</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_Toc152141858 \h </w:instrText>
            </w:r>
            <w:r w:rsidR="007F1420" w:rsidRPr="007F1420">
              <w:rPr>
                <w:webHidden/>
                <w:color w:val="002060"/>
              </w:rPr>
            </w:r>
            <w:r w:rsidR="007F1420" w:rsidRPr="007F1420">
              <w:rPr>
                <w:webHidden/>
                <w:color w:val="002060"/>
              </w:rPr>
              <w:fldChar w:fldCharType="separate"/>
            </w:r>
            <w:r w:rsidR="00D75C0D">
              <w:rPr>
                <w:webHidden/>
                <w:color w:val="002060"/>
              </w:rPr>
              <w:t>11</w:t>
            </w:r>
            <w:r w:rsidR="007F1420" w:rsidRPr="007F1420">
              <w:rPr>
                <w:webHidden/>
                <w:color w:val="002060"/>
              </w:rPr>
              <w:fldChar w:fldCharType="end"/>
            </w:r>
          </w:hyperlink>
        </w:p>
        <w:p w14:paraId="5F5994FF" w14:textId="7FF6B187" w:rsidR="007F1420" w:rsidRPr="007F1420" w:rsidRDefault="00000000">
          <w:pPr>
            <w:pStyle w:val="TOC1"/>
            <w:rPr>
              <w:rFonts w:eastAsiaTheme="minorEastAsia" w:cstheme="minorBidi"/>
              <w:b w:val="0"/>
              <w:color w:val="002060"/>
              <w:spacing w:val="0"/>
              <w:sz w:val="22"/>
              <w:szCs w:val="22"/>
            </w:rPr>
          </w:pPr>
          <w:hyperlink w:anchor="_Toc152141859" w:history="1">
            <w:r w:rsidR="007F1420" w:rsidRPr="007F1420">
              <w:rPr>
                <w:rStyle w:val="Hyperlink"/>
                <w:color w:val="002060"/>
              </w:rPr>
              <w:t>References</w:t>
            </w:r>
            <w:r w:rsidR="007F1420" w:rsidRPr="007F1420">
              <w:rPr>
                <w:webHidden/>
                <w:color w:val="002060"/>
              </w:rPr>
              <w:tab/>
            </w:r>
            <w:r w:rsidR="007F1420" w:rsidRPr="007F1420">
              <w:rPr>
                <w:webHidden/>
                <w:color w:val="002060"/>
              </w:rPr>
              <w:fldChar w:fldCharType="begin"/>
            </w:r>
            <w:r w:rsidR="007F1420" w:rsidRPr="007F1420">
              <w:rPr>
                <w:webHidden/>
                <w:color w:val="002060"/>
              </w:rPr>
              <w:instrText xml:space="preserve"> PAGEREF _Toc152141859 \h </w:instrText>
            </w:r>
            <w:r w:rsidR="007F1420" w:rsidRPr="007F1420">
              <w:rPr>
                <w:webHidden/>
                <w:color w:val="002060"/>
              </w:rPr>
            </w:r>
            <w:r w:rsidR="007F1420" w:rsidRPr="007F1420">
              <w:rPr>
                <w:webHidden/>
                <w:color w:val="002060"/>
              </w:rPr>
              <w:fldChar w:fldCharType="separate"/>
            </w:r>
            <w:r w:rsidR="00D75C0D">
              <w:rPr>
                <w:webHidden/>
                <w:color w:val="002060"/>
              </w:rPr>
              <w:t>12</w:t>
            </w:r>
            <w:r w:rsidR="007F1420" w:rsidRPr="007F1420">
              <w:rPr>
                <w:webHidden/>
                <w:color w:val="002060"/>
              </w:rPr>
              <w:fldChar w:fldCharType="end"/>
            </w:r>
          </w:hyperlink>
        </w:p>
        <w:p w14:paraId="12A1D8B8" w14:textId="0AB5E736" w:rsidR="00D42E0F" w:rsidRDefault="001E5E24" w:rsidP="002A7D53">
          <w:pPr>
            <w:sectPr w:rsidR="00D42E0F" w:rsidSect="005C1B0A">
              <w:pgSz w:w="11907" w:h="16840" w:code="9"/>
              <w:pgMar w:top="1134" w:right="1134" w:bottom="794" w:left="1134" w:header="567" w:footer="340" w:gutter="0"/>
              <w:cols w:space="284"/>
              <w:docGrid w:linePitch="360"/>
            </w:sectPr>
          </w:pPr>
          <w:r w:rsidRPr="007F1420">
            <w:rPr>
              <w:b/>
              <w:noProof/>
              <w:color w:val="002060"/>
            </w:rPr>
            <w:fldChar w:fldCharType="end"/>
          </w:r>
        </w:p>
      </w:sdtContent>
    </w:sdt>
    <w:p w14:paraId="673CE982" w14:textId="77777777" w:rsidR="007F1420" w:rsidRDefault="007F1420" w:rsidP="007F1420">
      <w:pPr>
        <w:pStyle w:val="AttachmentHeading1"/>
        <w:framePr w:wrap="around"/>
      </w:pPr>
      <w:bookmarkStart w:id="0" w:name="_Toc150954753"/>
      <w:bookmarkStart w:id="1" w:name="_Toc152141843"/>
      <w:r>
        <w:lastRenderedPageBreak/>
        <w:t>Introduction</w:t>
      </w:r>
      <w:bookmarkEnd w:id="0"/>
      <w:bookmarkEnd w:id="1"/>
    </w:p>
    <w:p w14:paraId="26D70C33" w14:textId="77777777" w:rsidR="007F1420" w:rsidRDefault="007F1420" w:rsidP="007F1420">
      <w:pPr>
        <w:pStyle w:val="Heading1"/>
        <w:numPr>
          <w:ilvl w:val="0"/>
          <w:numId w:val="0"/>
        </w:numPr>
      </w:pPr>
      <w:bookmarkStart w:id="2" w:name="_Toc150954754"/>
      <w:bookmarkStart w:id="3" w:name="_Toc152141844"/>
      <w:r>
        <w:t>purpose</w:t>
      </w:r>
      <w:bookmarkEnd w:id="2"/>
      <w:bookmarkEnd w:id="3"/>
      <w:r>
        <w:t xml:space="preserve"> </w:t>
      </w:r>
    </w:p>
    <w:p w14:paraId="22FBD08E" w14:textId="77777777" w:rsidR="007F1420" w:rsidRDefault="007F1420" w:rsidP="007F1420">
      <w:pPr>
        <w:pStyle w:val="BodyText"/>
      </w:pPr>
      <w:r>
        <w:t xml:space="preserve">The purpose of this Policy is to ensure Council’s compliance with section 45 of the Act.  </w:t>
      </w:r>
    </w:p>
    <w:p w14:paraId="317C8AC3" w14:textId="77777777" w:rsidR="007F1420" w:rsidRDefault="007F1420" w:rsidP="007F1420">
      <w:pPr>
        <w:pStyle w:val="BodyText"/>
      </w:pPr>
      <w:r>
        <w:t xml:space="preserve">Section 45(1) of the Act provides that a Council must develop, adopt and keep in force a Chief Executive Officer Employment and Remuneration Policy.  </w:t>
      </w:r>
    </w:p>
    <w:p w14:paraId="11E43701" w14:textId="77777777" w:rsidR="007F1420" w:rsidRDefault="007F1420" w:rsidP="007F1420">
      <w:pPr>
        <w:pStyle w:val="BodyText"/>
      </w:pPr>
      <w:r>
        <w:t xml:space="preserve">Section 45(2) of the Act provides that the Chief Executive Officer Employment and Remuneration Policy must: </w:t>
      </w:r>
    </w:p>
    <w:p w14:paraId="7B1EE4DF" w14:textId="77777777" w:rsidR="007F1420" w:rsidRDefault="007F1420" w:rsidP="007F1420">
      <w:pPr>
        <w:pStyle w:val="Heading2"/>
      </w:pPr>
      <w:r>
        <w:t>provide for the Council to obtain independent professional advice in relation to the matters dealt with in the Chief Executive Officer Employment and Remuneration Policy; and</w:t>
      </w:r>
    </w:p>
    <w:p w14:paraId="6B3F3219" w14:textId="77777777" w:rsidR="007F1420" w:rsidRDefault="007F1420" w:rsidP="007F1420">
      <w:pPr>
        <w:pStyle w:val="Heading2"/>
      </w:pPr>
      <w:r>
        <w:t>provide for the following:</w:t>
      </w:r>
    </w:p>
    <w:p w14:paraId="7271E948" w14:textId="77777777" w:rsidR="007F1420" w:rsidRDefault="007F1420" w:rsidP="007F1420">
      <w:pPr>
        <w:pStyle w:val="Heading3"/>
      </w:pPr>
      <w:r>
        <w:tab/>
        <w:t>the recruitment and appointment process;</w:t>
      </w:r>
    </w:p>
    <w:p w14:paraId="170F6745" w14:textId="77777777" w:rsidR="007F1420" w:rsidRDefault="007F1420" w:rsidP="007F1420">
      <w:pPr>
        <w:pStyle w:val="Heading3"/>
      </w:pPr>
      <w:r w:rsidRPr="009F1BDE">
        <w:tab/>
      </w:r>
      <w:r>
        <w:t>provisions to be included in the contract of employment;</w:t>
      </w:r>
    </w:p>
    <w:p w14:paraId="44F97C23" w14:textId="77777777" w:rsidR="007F1420" w:rsidRDefault="007F1420" w:rsidP="007F1420">
      <w:pPr>
        <w:pStyle w:val="Heading3"/>
      </w:pPr>
      <w:r w:rsidRPr="009F1BDE">
        <w:tab/>
      </w:r>
      <w:r>
        <w:t>performance monitoring;</w:t>
      </w:r>
    </w:p>
    <w:p w14:paraId="321C1BCA" w14:textId="77777777" w:rsidR="007F1420" w:rsidRDefault="007F1420" w:rsidP="007F1420">
      <w:pPr>
        <w:pStyle w:val="Heading3"/>
      </w:pPr>
      <w:r>
        <w:tab/>
        <w:t>an annual review; and</w:t>
      </w:r>
    </w:p>
    <w:p w14:paraId="7B62DC63" w14:textId="77777777" w:rsidR="007F1420" w:rsidRPr="00F37861" w:rsidRDefault="007F1420" w:rsidP="007F1420">
      <w:pPr>
        <w:pStyle w:val="Heading2"/>
      </w:pPr>
      <w:r>
        <w:t>include any other matters prescribed by the Regulations.</w:t>
      </w:r>
    </w:p>
    <w:p w14:paraId="1AADB129" w14:textId="77777777" w:rsidR="007F1420" w:rsidRDefault="007F1420" w:rsidP="007F1420">
      <w:pPr>
        <w:pStyle w:val="BodyText"/>
      </w:pPr>
    </w:p>
    <w:p w14:paraId="14723AA7" w14:textId="77777777" w:rsidR="007F1420" w:rsidRDefault="007F1420" w:rsidP="007F1420">
      <w:pPr>
        <w:pStyle w:val="Heading1NoNumber"/>
      </w:pPr>
      <w:r>
        <w:t>scope</w:t>
      </w:r>
    </w:p>
    <w:p w14:paraId="7D40DA74" w14:textId="77777777" w:rsidR="007F1420" w:rsidRDefault="007F1420" w:rsidP="007F1420">
      <w:pPr>
        <w:pStyle w:val="BodyText"/>
      </w:pPr>
      <w:r>
        <w:t xml:space="preserve">This Policy applies to the employment and remuneration of the Chief Executive Officer. </w:t>
      </w:r>
    </w:p>
    <w:p w14:paraId="3C09806A" w14:textId="77777777" w:rsidR="007F1420" w:rsidRDefault="007F1420" w:rsidP="007F1420">
      <w:pPr>
        <w:pStyle w:val="BodyText"/>
      </w:pPr>
      <w:r>
        <w:br w:type="page"/>
      </w:r>
    </w:p>
    <w:p w14:paraId="5390281E" w14:textId="77777777" w:rsidR="007F1420" w:rsidRDefault="007F1420" w:rsidP="007F1420">
      <w:pPr>
        <w:pStyle w:val="AttachmentHeading1"/>
        <w:framePr w:wrap="around"/>
      </w:pPr>
      <w:bookmarkStart w:id="4" w:name="_Toc150954755"/>
      <w:bookmarkStart w:id="5" w:name="_Toc152141845"/>
      <w:r>
        <w:lastRenderedPageBreak/>
        <w:t>Definitions</w:t>
      </w:r>
      <w:bookmarkEnd w:id="4"/>
      <w:bookmarkEnd w:id="5"/>
    </w:p>
    <w:p w14:paraId="5C5FD6EC" w14:textId="77777777" w:rsidR="007F1420" w:rsidRDefault="007F1420" w:rsidP="007F1420">
      <w:pPr>
        <w:pStyle w:val="BodyText"/>
      </w:pPr>
      <w:r>
        <w:t>The following definitions apply to this Policy:</w:t>
      </w:r>
    </w:p>
    <w:tbl>
      <w:tblPr>
        <w:tblStyle w:val="TableGrid"/>
        <w:tblW w:w="0" w:type="auto"/>
        <w:tblLook w:val="04A0" w:firstRow="1" w:lastRow="0" w:firstColumn="1" w:lastColumn="0" w:noHBand="0" w:noVBand="1"/>
      </w:tblPr>
      <w:tblGrid>
        <w:gridCol w:w="2584"/>
        <w:gridCol w:w="7055"/>
      </w:tblGrid>
      <w:tr w:rsidR="007F1420" w14:paraId="735A3CBA" w14:textId="77777777" w:rsidTr="00303FF4">
        <w:trPr>
          <w:cnfStyle w:val="100000000000" w:firstRow="1" w:lastRow="0" w:firstColumn="0" w:lastColumn="0" w:oddVBand="0" w:evenVBand="0" w:oddHBand="0" w:evenHBand="0" w:firstRowFirstColumn="0" w:firstRowLastColumn="0" w:lastRowFirstColumn="0" w:lastRowLastColumn="0"/>
        </w:trPr>
        <w:tc>
          <w:tcPr>
            <w:tcW w:w="2584" w:type="dxa"/>
          </w:tcPr>
          <w:p w14:paraId="63C4F546" w14:textId="77777777" w:rsidR="007F1420" w:rsidRDefault="007F1420" w:rsidP="00303FF4">
            <w:pPr>
              <w:pStyle w:val="BodyText"/>
            </w:pPr>
            <w:r>
              <w:t>Term</w:t>
            </w:r>
          </w:p>
        </w:tc>
        <w:tc>
          <w:tcPr>
            <w:tcW w:w="7055" w:type="dxa"/>
          </w:tcPr>
          <w:p w14:paraId="16025A98" w14:textId="77777777" w:rsidR="007F1420" w:rsidRDefault="007F1420" w:rsidP="00303FF4">
            <w:pPr>
              <w:pStyle w:val="BodyText"/>
            </w:pPr>
            <w:r>
              <w:t>Definition</w:t>
            </w:r>
          </w:p>
        </w:tc>
      </w:tr>
      <w:tr w:rsidR="007F1420" w14:paraId="7A5C3677" w14:textId="77777777" w:rsidTr="00303FF4">
        <w:tc>
          <w:tcPr>
            <w:tcW w:w="2584" w:type="dxa"/>
          </w:tcPr>
          <w:p w14:paraId="67D89EA8" w14:textId="77777777" w:rsidR="007F1420" w:rsidRPr="00DD2FB1" w:rsidRDefault="007F1420" w:rsidP="00303FF4">
            <w:pPr>
              <w:pStyle w:val="BodyText"/>
              <w:rPr>
                <w:b/>
                <w:bCs/>
              </w:rPr>
            </w:pPr>
            <w:r>
              <w:rPr>
                <w:b/>
                <w:bCs/>
              </w:rPr>
              <w:t>Act</w:t>
            </w:r>
          </w:p>
        </w:tc>
        <w:tc>
          <w:tcPr>
            <w:tcW w:w="7055" w:type="dxa"/>
          </w:tcPr>
          <w:p w14:paraId="7C4B933B" w14:textId="77777777" w:rsidR="007F1420" w:rsidRPr="00A33587" w:rsidRDefault="007F1420" w:rsidP="00303FF4">
            <w:pPr>
              <w:pStyle w:val="BodyText"/>
              <w:rPr>
                <w:i/>
                <w:iCs/>
              </w:rPr>
            </w:pPr>
            <w:r>
              <w:rPr>
                <w:i/>
                <w:iCs/>
              </w:rPr>
              <w:t>Local Government Act 2020</w:t>
            </w:r>
          </w:p>
        </w:tc>
      </w:tr>
      <w:tr w:rsidR="007F1420" w14:paraId="04545A57" w14:textId="77777777" w:rsidTr="00303FF4">
        <w:tc>
          <w:tcPr>
            <w:tcW w:w="2584" w:type="dxa"/>
          </w:tcPr>
          <w:p w14:paraId="3EA27322" w14:textId="77777777" w:rsidR="007F1420" w:rsidRDefault="007F1420" w:rsidP="00303FF4">
            <w:pPr>
              <w:pStyle w:val="BodyText"/>
              <w:rPr>
                <w:b/>
                <w:bCs/>
              </w:rPr>
            </w:pPr>
            <w:r>
              <w:rPr>
                <w:b/>
                <w:bCs/>
              </w:rPr>
              <w:t>Acting CEO</w:t>
            </w:r>
          </w:p>
        </w:tc>
        <w:tc>
          <w:tcPr>
            <w:tcW w:w="7055" w:type="dxa"/>
          </w:tcPr>
          <w:p w14:paraId="7927BB96" w14:textId="4E19476B" w:rsidR="007F1420" w:rsidRDefault="007F1420" w:rsidP="00303FF4">
            <w:pPr>
              <w:pStyle w:val="BodyText"/>
            </w:pPr>
            <w:r>
              <w:t xml:space="preserve">The person appointed by Council in accordance with clause </w:t>
            </w:r>
            <w:r>
              <w:fldChar w:fldCharType="begin"/>
            </w:r>
            <w:r>
              <w:instrText xml:space="preserve"> REF _Ref150949183 \r \h </w:instrText>
            </w:r>
            <w:r>
              <w:fldChar w:fldCharType="separate"/>
            </w:r>
            <w:r w:rsidR="00D75C0D">
              <w:t>9</w:t>
            </w:r>
            <w:r>
              <w:fldChar w:fldCharType="end"/>
            </w:r>
            <w:r>
              <w:t xml:space="preserve"> of this Policy and section 44(4) of the Act to act in the position of Chief Executive Officer.</w:t>
            </w:r>
          </w:p>
        </w:tc>
      </w:tr>
      <w:tr w:rsidR="007F1420" w14:paraId="0C8CF64B" w14:textId="77777777" w:rsidTr="00303FF4">
        <w:tc>
          <w:tcPr>
            <w:tcW w:w="2584" w:type="dxa"/>
          </w:tcPr>
          <w:p w14:paraId="331A5E00" w14:textId="77777777" w:rsidR="007F1420" w:rsidRDefault="007F1420" w:rsidP="00303FF4">
            <w:pPr>
              <w:pStyle w:val="BodyText"/>
              <w:rPr>
                <w:b/>
                <w:bCs/>
              </w:rPr>
            </w:pPr>
            <w:r>
              <w:rPr>
                <w:b/>
                <w:bCs/>
              </w:rPr>
              <w:t>Annual Review Report</w:t>
            </w:r>
          </w:p>
        </w:tc>
        <w:tc>
          <w:tcPr>
            <w:tcW w:w="7055" w:type="dxa"/>
          </w:tcPr>
          <w:p w14:paraId="1594E7CA" w14:textId="313F7EC2" w:rsidR="007F1420" w:rsidRDefault="007F1420" w:rsidP="00303FF4">
            <w:pPr>
              <w:pStyle w:val="BodyText"/>
            </w:pPr>
            <w:r>
              <w:t xml:space="preserve">Has the meaning given in clause </w:t>
            </w:r>
            <w:r>
              <w:fldChar w:fldCharType="begin"/>
            </w:r>
            <w:r>
              <w:instrText xml:space="preserve"> REF _Ref152139818 \r \h </w:instrText>
            </w:r>
            <w:r>
              <w:fldChar w:fldCharType="separate"/>
            </w:r>
            <w:r w:rsidR="00D75C0D">
              <w:t>8.4</w:t>
            </w:r>
            <w:r>
              <w:fldChar w:fldCharType="end"/>
            </w:r>
            <w:r w:rsidRPr="00134F1B">
              <w:rPr>
                <w:bCs/>
              </w:rPr>
              <w:t>.</w:t>
            </w:r>
          </w:p>
        </w:tc>
      </w:tr>
      <w:tr w:rsidR="007F1420" w14:paraId="709AA0C6" w14:textId="77777777" w:rsidTr="00303FF4">
        <w:tc>
          <w:tcPr>
            <w:tcW w:w="2584" w:type="dxa"/>
          </w:tcPr>
          <w:p w14:paraId="16D160C8" w14:textId="77777777" w:rsidR="007F1420" w:rsidRPr="00DD2FB1" w:rsidRDefault="007F1420" w:rsidP="00303FF4">
            <w:pPr>
              <w:pStyle w:val="BodyText"/>
              <w:rPr>
                <w:b/>
                <w:bCs/>
              </w:rPr>
            </w:pPr>
            <w:r>
              <w:rPr>
                <w:b/>
                <w:bCs/>
              </w:rPr>
              <w:t>CEO</w:t>
            </w:r>
          </w:p>
        </w:tc>
        <w:tc>
          <w:tcPr>
            <w:tcW w:w="7055" w:type="dxa"/>
          </w:tcPr>
          <w:p w14:paraId="797AA1B5" w14:textId="77777777" w:rsidR="007F1420" w:rsidRDefault="007F1420" w:rsidP="00303FF4">
            <w:pPr>
              <w:pStyle w:val="BodyText"/>
            </w:pPr>
            <w:r>
              <w:t>Chief Executive Officer.</w:t>
            </w:r>
          </w:p>
        </w:tc>
      </w:tr>
      <w:tr w:rsidR="007F1420" w14:paraId="32846274" w14:textId="77777777" w:rsidTr="00303FF4">
        <w:tc>
          <w:tcPr>
            <w:tcW w:w="2584" w:type="dxa"/>
          </w:tcPr>
          <w:p w14:paraId="7716CE3A" w14:textId="77777777" w:rsidR="007F1420" w:rsidRPr="00DD2FB1" w:rsidRDefault="007F1420" w:rsidP="00303FF4">
            <w:pPr>
              <w:pStyle w:val="BodyText"/>
              <w:rPr>
                <w:b/>
                <w:bCs/>
              </w:rPr>
            </w:pPr>
            <w:r>
              <w:rPr>
                <w:b/>
                <w:bCs/>
              </w:rPr>
              <w:t>Committee</w:t>
            </w:r>
          </w:p>
        </w:tc>
        <w:tc>
          <w:tcPr>
            <w:tcW w:w="7055" w:type="dxa"/>
          </w:tcPr>
          <w:p w14:paraId="40F2827A" w14:textId="77777777" w:rsidR="007F1420" w:rsidRDefault="007F1420" w:rsidP="00303FF4">
            <w:pPr>
              <w:pStyle w:val="BodyText"/>
            </w:pPr>
            <w:r>
              <w:t xml:space="preserve">The CEO Employment and Remuneration Committee established under this Policy. </w:t>
            </w:r>
          </w:p>
        </w:tc>
      </w:tr>
      <w:tr w:rsidR="007F1420" w14:paraId="3198616F" w14:textId="77777777" w:rsidTr="00303FF4">
        <w:tc>
          <w:tcPr>
            <w:tcW w:w="2584" w:type="dxa"/>
          </w:tcPr>
          <w:p w14:paraId="1BC1D7B5" w14:textId="77777777" w:rsidR="007F1420" w:rsidRPr="00DD2FB1" w:rsidRDefault="007F1420" w:rsidP="00303FF4">
            <w:pPr>
              <w:pStyle w:val="BodyText"/>
              <w:rPr>
                <w:b/>
                <w:bCs/>
              </w:rPr>
            </w:pPr>
            <w:r>
              <w:rPr>
                <w:b/>
                <w:bCs/>
              </w:rPr>
              <w:t>Contract of Employment</w:t>
            </w:r>
          </w:p>
        </w:tc>
        <w:tc>
          <w:tcPr>
            <w:tcW w:w="7055" w:type="dxa"/>
          </w:tcPr>
          <w:p w14:paraId="767CECE1" w14:textId="77777777" w:rsidR="007F1420" w:rsidRDefault="007F1420" w:rsidP="00303FF4">
            <w:pPr>
              <w:pStyle w:val="BodyText"/>
            </w:pPr>
            <w:r>
              <w:t>The contract of employment between Council and the CEO, including any schedules.</w:t>
            </w:r>
          </w:p>
        </w:tc>
      </w:tr>
      <w:tr w:rsidR="007F1420" w14:paraId="15BD653A" w14:textId="77777777" w:rsidTr="00303FF4">
        <w:tc>
          <w:tcPr>
            <w:tcW w:w="2584" w:type="dxa"/>
          </w:tcPr>
          <w:p w14:paraId="3DDEB62B" w14:textId="77777777" w:rsidR="007F1420" w:rsidRDefault="007F1420" w:rsidP="00303FF4">
            <w:pPr>
              <w:pStyle w:val="BodyText"/>
            </w:pPr>
            <w:r w:rsidRPr="00DD2FB1">
              <w:rPr>
                <w:b/>
                <w:bCs/>
              </w:rPr>
              <w:t>Council</w:t>
            </w:r>
          </w:p>
        </w:tc>
        <w:tc>
          <w:tcPr>
            <w:tcW w:w="7055" w:type="dxa"/>
          </w:tcPr>
          <w:p w14:paraId="23FF571B" w14:textId="77777777" w:rsidR="007F1420" w:rsidRDefault="007F1420" w:rsidP="00303FF4">
            <w:pPr>
              <w:pStyle w:val="BodyText"/>
            </w:pPr>
            <w:r>
              <w:t xml:space="preserve">City of Greater Geelong.  </w:t>
            </w:r>
          </w:p>
        </w:tc>
      </w:tr>
      <w:tr w:rsidR="007F1420" w14:paraId="6919C4A1" w14:textId="77777777" w:rsidTr="00303FF4">
        <w:tc>
          <w:tcPr>
            <w:tcW w:w="2584" w:type="dxa"/>
          </w:tcPr>
          <w:p w14:paraId="1DE12150" w14:textId="77777777" w:rsidR="007F1420" w:rsidRPr="00DD2FB1" w:rsidRDefault="007F1420" w:rsidP="00303FF4">
            <w:pPr>
              <w:pStyle w:val="BodyText"/>
              <w:rPr>
                <w:b/>
                <w:bCs/>
              </w:rPr>
            </w:pPr>
            <w:r>
              <w:rPr>
                <w:b/>
                <w:bCs/>
              </w:rPr>
              <w:t>Councillors</w:t>
            </w:r>
          </w:p>
        </w:tc>
        <w:tc>
          <w:tcPr>
            <w:tcW w:w="7055" w:type="dxa"/>
          </w:tcPr>
          <w:p w14:paraId="60C7B93A" w14:textId="77777777" w:rsidR="007F1420" w:rsidRDefault="007F1420" w:rsidP="00303FF4">
            <w:pPr>
              <w:pStyle w:val="BodyText"/>
            </w:pPr>
            <w:r>
              <w:t>The individuals holding the office of a member of Council.</w:t>
            </w:r>
          </w:p>
        </w:tc>
      </w:tr>
      <w:tr w:rsidR="007F1420" w14:paraId="6A6EBFEC" w14:textId="77777777" w:rsidTr="00303FF4">
        <w:tc>
          <w:tcPr>
            <w:tcW w:w="2584" w:type="dxa"/>
          </w:tcPr>
          <w:p w14:paraId="1C99372C" w14:textId="77777777" w:rsidR="007F1420" w:rsidRDefault="007F1420" w:rsidP="00303FF4">
            <w:pPr>
              <w:pStyle w:val="BodyText"/>
              <w:rPr>
                <w:b/>
                <w:bCs/>
              </w:rPr>
            </w:pPr>
            <w:r>
              <w:rPr>
                <w:b/>
                <w:bCs/>
              </w:rPr>
              <w:t>Council meeting</w:t>
            </w:r>
          </w:p>
        </w:tc>
        <w:tc>
          <w:tcPr>
            <w:tcW w:w="7055" w:type="dxa"/>
          </w:tcPr>
          <w:p w14:paraId="3CE64EED" w14:textId="77777777" w:rsidR="007F1420" w:rsidRDefault="007F1420" w:rsidP="00303FF4">
            <w:pPr>
              <w:pStyle w:val="BodyText"/>
            </w:pPr>
            <w:r>
              <w:t>Has the same meaning as in the Act.</w:t>
            </w:r>
          </w:p>
        </w:tc>
      </w:tr>
      <w:tr w:rsidR="007F1420" w14:paraId="056C5FBC" w14:textId="77777777" w:rsidTr="00303FF4">
        <w:tc>
          <w:tcPr>
            <w:tcW w:w="2584" w:type="dxa"/>
          </w:tcPr>
          <w:p w14:paraId="35C5BB2B" w14:textId="77777777" w:rsidR="007F1420" w:rsidRDefault="007F1420" w:rsidP="00303FF4">
            <w:pPr>
              <w:pStyle w:val="BodyText"/>
              <w:rPr>
                <w:b/>
                <w:bCs/>
              </w:rPr>
            </w:pPr>
            <w:r>
              <w:rPr>
                <w:b/>
                <w:bCs/>
              </w:rPr>
              <w:t>Deputy Mayor</w:t>
            </w:r>
          </w:p>
        </w:tc>
        <w:tc>
          <w:tcPr>
            <w:tcW w:w="7055" w:type="dxa"/>
          </w:tcPr>
          <w:p w14:paraId="7DAA32D0" w14:textId="77777777" w:rsidR="007F1420" w:rsidRDefault="007F1420" w:rsidP="00303FF4">
            <w:pPr>
              <w:pStyle w:val="BodyText"/>
            </w:pPr>
            <w:r>
              <w:t xml:space="preserve">The Deputy Mayor of Council.  </w:t>
            </w:r>
          </w:p>
        </w:tc>
      </w:tr>
      <w:tr w:rsidR="007F1420" w14:paraId="2B7DB366" w14:textId="77777777" w:rsidTr="00303FF4">
        <w:tc>
          <w:tcPr>
            <w:tcW w:w="2584" w:type="dxa"/>
          </w:tcPr>
          <w:p w14:paraId="29A160AD" w14:textId="77777777" w:rsidR="007F1420" w:rsidRDefault="007F1420" w:rsidP="00303FF4">
            <w:pPr>
              <w:pStyle w:val="BodyText"/>
            </w:pPr>
            <w:r w:rsidRPr="00DD2FB1">
              <w:rPr>
                <w:b/>
                <w:bCs/>
              </w:rPr>
              <w:t>ELT</w:t>
            </w:r>
          </w:p>
        </w:tc>
        <w:tc>
          <w:tcPr>
            <w:tcW w:w="7055" w:type="dxa"/>
          </w:tcPr>
          <w:p w14:paraId="2F069B39" w14:textId="77777777" w:rsidR="007F1420" w:rsidRDefault="007F1420" w:rsidP="00303FF4">
            <w:pPr>
              <w:pStyle w:val="BodyText"/>
            </w:pPr>
            <w:r>
              <w:t xml:space="preserve">The Executive Leadership Team of Council, as constituted from time to time.  </w:t>
            </w:r>
          </w:p>
        </w:tc>
      </w:tr>
      <w:tr w:rsidR="007F1420" w14:paraId="69B27CED" w14:textId="77777777" w:rsidTr="00303FF4">
        <w:tc>
          <w:tcPr>
            <w:tcW w:w="2584" w:type="dxa"/>
          </w:tcPr>
          <w:p w14:paraId="105813CB" w14:textId="77777777" w:rsidR="007F1420" w:rsidRPr="00DD2FB1" w:rsidRDefault="007F1420" w:rsidP="00303FF4">
            <w:pPr>
              <w:pStyle w:val="BodyText"/>
              <w:rPr>
                <w:b/>
                <w:bCs/>
              </w:rPr>
            </w:pPr>
            <w:r>
              <w:rPr>
                <w:b/>
                <w:bCs/>
              </w:rPr>
              <w:t>Independent Recruitment</w:t>
            </w:r>
            <w:r w:rsidRPr="007F6F8A">
              <w:rPr>
                <w:b/>
                <w:bCs/>
              </w:rPr>
              <w:t xml:space="preserve"> Consultant</w:t>
            </w:r>
          </w:p>
        </w:tc>
        <w:tc>
          <w:tcPr>
            <w:tcW w:w="7055" w:type="dxa"/>
          </w:tcPr>
          <w:p w14:paraId="1DFC0E04" w14:textId="77777777" w:rsidR="007F1420" w:rsidRDefault="007F1420" w:rsidP="00303FF4">
            <w:pPr>
              <w:pStyle w:val="BodyText"/>
            </w:pPr>
            <w:r>
              <w:t>An</w:t>
            </w:r>
            <w:r w:rsidRPr="007F6F8A">
              <w:t xml:space="preserve"> independent consultant with specialist expertise in sourcing and evaluating candidates for senior executive roles.</w:t>
            </w:r>
          </w:p>
        </w:tc>
      </w:tr>
      <w:tr w:rsidR="007F1420" w14:paraId="6E8DD09B" w14:textId="77777777" w:rsidTr="00303FF4">
        <w:tc>
          <w:tcPr>
            <w:tcW w:w="2584" w:type="dxa"/>
          </w:tcPr>
          <w:p w14:paraId="7F6F8941" w14:textId="77777777" w:rsidR="007F1420" w:rsidRPr="00DD2FB1" w:rsidRDefault="007F1420" w:rsidP="00303FF4">
            <w:pPr>
              <w:pStyle w:val="BodyText"/>
              <w:rPr>
                <w:b/>
                <w:bCs/>
              </w:rPr>
            </w:pPr>
            <w:r w:rsidRPr="007F6F8A">
              <w:rPr>
                <w:b/>
                <w:bCs/>
              </w:rPr>
              <w:t xml:space="preserve">Independent </w:t>
            </w:r>
            <w:r>
              <w:rPr>
                <w:b/>
                <w:bCs/>
              </w:rPr>
              <w:t>Member</w:t>
            </w:r>
            <w:r w:rsidRPr="007F6F8A">
              <w:rPr>
                <w:b/>
                <w:bCs/>
              </w:rPr>
              <w:t xml:space="preserve"> </w:t>
            </w:r>
          </w:p>
        </w:tc>
        <w:tc>
          <w:tcPr>
            <w:tcW w:w="7055" w:type="dxa"/>
          </w:tcPr>
          <w:p w14:paraId="74F177CC" w14:textId="77777777" w:rsidR="007F1420" w:rsidRPr="00E209E0" w:rsidRDefault="007F1420" w:rsidP="00303FF4">
            <w:pPr>
              <w:pStyle w:val="BodyText"/>
              <w:rPr>
                <w:b/>
                <w:bCs/>
                <w:i/>
                <w:iCs/>
              </w:rPr>
            </w:pPr>
            <w:r w:rsidRPr="00A33587">
              <w:t>The</w:t>
            </w:r>
            <w:r w:rsidRPr="007F6F8A">
              <w:t xml:space="preserve"> </w:t>
            </w:r>
            <w:r>
              <w:t>external professional</w:t>
            </w:r>
            <w:r w:rsidRPr="007F6F8A">
              <w:t xml:space="preserve"> appointed by Council to provide independent advice in accordance with section 45(2)(a) of the Act</w:t>
            </w:r>
            <w:r>
              <w:t xml:space="preserve"> (as replaced from time to time)</w:t>
            </w:r>
            <w:r w:rsidRPr="007F6F8A">
              <w:t>.</w:t>
            </w:r>
          </w:p>
        </w:tc>
      </w:tr>
      <w:tr w:rsidR="007F1420" w14:paraId="3FAFD0D9" w14:textId="77777777" w:rsidTr="00303FF4">
        <w:tc>
          <w:tcPr>
            <w:tcW w:w="2584" w:type="dxa"/>
          </w:tcPr>
          <w:p w14:paraId="5188C21E" w14:textId="77777777" w:rsidR="007F1420" w:rsidRPr="00DD2FB1" w:rsidRDefault="007F1420" w:rsidP="00303FF4">
            <w:pPr>
              <w:pStyle w:val="BodyText"/>
              <w:rPr>
                <w:b/>
                <w:bCs/>
              </w:rPr>
            </w:pPr>
            <w:r w:rsidRPr="007F6F8A">
              <w:rPr>
                <w:b/>
                <w:bCs/>
              </w:rPr>
              <w:t>KPIs</w:t>
            </w:r>
            <w:r w:rsidRPr="007F6F8A">
              <w:rPr>
                <w:i/>
                <w:iCs/>
              </w:rPr>
              <w:t xml:space="preserve"> </w:t>
            </w:r>
          </w:p>
        </w:tc>
        <w:tc>
          <w:tcPr>
            <w:tcW w:w="7055" w:type="dxa"/>
          </w:tcPr>
          <w:p w14:paraId="068BE3D3" w14:textId="77777777" w:rsidR="007F1420" w:rsidRDefault="007F1420" w:rsidP="00303FF4">
            <w:pPr>
              <w:pStyle w:val="BodyText"/>
            </w:pPr>
            <w:r w:rsidRPr="007F6F8A">
              <w:t xml:space="preserve">Key </w:t>
            </w:r>
            <w:r>
              <w:t>p</w:t>
            </w:r>
            <w:r w:rsidRPr="007F6F8A">
              <w:t xml:space="preserve">erformance </w:t>
            </w:r>
            <w:r>
              <w:t>i</w:t>
            </w:r>
            <w:r w:rsidRPr="007F6F8A">
              <w:t>ndicators or performance criteria however described.</w:t>
            </w:r>
          </w:p>
        </w:tc>
      </w:tr>
      <w:tr w:rsidR="007F1420" w14:paraId="0FA53622" w14:textId="77777777" w:rsidTr="00303FF4">
        <w:tc>
          <w:tcPr>
            <w:tcW w:w="2584" w:type="dxa"/>
          </w:tcPr>
          <w:p w14:paraId="56EBDB57" w14:textId="77777777" w:rsidR="007F1420" w:rsidRPr="00DD2FB1" w:rsidRDefault="007F1420" w:rsidP="00303FF4">
            <w:pPr>
              <w:pStyle w:val="BodyText"/>
              <w:rPr>
                <w:b/>
                <w:bCs/>
              </w:rPr>
            </w:pPr>
            <w:r w:rsidRPr="007F6F8A">
              <w:rPr>
                <w:b/>
                <w:bCs/>
              </w:rPr>
              <w:t>Mayor</w:t>
            </w:r>
          </w:p>
        </w:tc>
        <w:tc>
          <w:tcPr>
            <w:tcW w:w="7055" w:type="dxa"/>
          </w:tcPr>
          <w:p w14:paraId="314A6F86" w14:textId="77777777" w:rsidR="007F1420" w:rsidRDefault="007F1420" w:rsidP="00303FF4">
            <w:pPr>
              <w:pStyle w:val="BodyText"/>
            </w:pPr>
            <w:r w:rsidRPr="00A33587">
              <w:t>The</w:t>
            </w:r>
            <w:r w:rsidRPr="007F6F8A">
              <w:t xml:space="preserve"> Mayor of Council.</w:t>
            </w:r>
          </w:p>
        </w:tc>
      </w:tr>
      <w:tr w:rsidR="007F1420" w14:paraId="06E6CC62" w14:textId="77777777" w:rsidTr="00303FF4">
        <w:tc>
          <w:tcPr>
            <w:tcW w:w="2584" w:type="dxa"/>
          </w:tcPr>
          <w:p w14:paraId="501A70A5" w14:textId="77777777" w:rsidR="007F1420" w:rsidRPr="00F07F82" w:rsidRDefault="007F1420" w:rsidP="00303FF4">
            <w:pPr>
              <w:pStyle w:val="BodyText"/>
              <w:rPr>
                <w:b/>
                <w:bCs/>
              </w:rPr>
            </w:pPr>
            <w:r w:rsidRPr="00F07F82">
              <w:rPr>
                <w:b/>
                <w:bCs/>
              </w:rPr>
              <w:t>Mid-Year Review Report</w:t>
            </w:r>
          </w:p>
        </w:tc>
        <w:tc>
          <w:tcPr>
            <w:tcW w:w="7055" w:type="dxa"/>
          </w:tcPr>
          <w:p w14:paraId="21604FEC" w14:textId="3CDFFA42" w:rsidR="007F1420" w:rsidRPr="00F07F82" w:rsidRDefault="007F1420" w:rsidP="00303FF4">
            <w:pPr>
              <w:pStyle w:val="BodyText"/>
            </w:pPr>
            <w:r w:rsidRPr="00F07F82">
              <w:t>Has the meaning in clause</w:t>
            </w:r>
            <w:r>
              <w:t xml:space="preserve"> </w:t>
            </w:r>
            <w:r>
              <w:fldChar w:fldCharType="begin"/>
            </w:r>
            <w:r>
              <w:instrText xml:space="preserve"> REF _Ref152139784 \r \h </w:instrText>
            </w:r>
            <w:r>
              <w:fldChar w:fldCharType="separate"/>
            </w:r>
            <w:r w:rsidR="00D75C0D">
              <w:t>8.2</w:t>
            </w:r>
            <w:r>
              <w:fldChar w:fldCharType="end"/>
            </w:r>
            <w:r w:rsidRPr="00F07F82">
              <w:t xml:space="preserve">. </w:t>
            </w:r>
          </w:p>
        </w:tc>
      </w:tr>
      <w:tr w:rsidR="007F1420" w14:paraId="69F966C1" w14:textId="77777777" w:rsidTr="00303FF4">
        <w:tc>
          <w:tcPr>
            <w:tcW w:w="2584" w:type="dxa"/>
          </w:tcPr>
          <w:p w14:paraId="5F3B6F31" w14:textId="77777777" w:rsidR="007F1420" w:rsidRPr="00DD2FB1" w:rsidRDefault="007F1420" w:rsidP="00303FF4">
            <w:pPr>
              <w:pStyle w:val="BodyText"/>
              <w:rPr>
                <w:b/>
                <w:bCs/>
              </w:rPr>
            </w:pPr>
            <w:r w:rsidRPr="007F6F8A">
              <w:rPr>
                <w:b/>
                <w:bCs/>
              </w:rPr>
              <w:t>Performance Plan</w:t>
            </w:r>
          </w:p>
        </w:tc>
        <w:tc>
          <w:tcPr>
            <w:tcW w:w="7055" w:type="dxa"/>
          </w:tcPr>
          <w:p w14:paraId="06258F5C" w14:textId="77777777" w:rsidR="007F1420" w:rsidRDefault="007F1420" w:rsidP="00303FF4">
            <w:pPr>
              <w:pStyle w:val="BodyText"/>
            </w:pPr>
            <w:r w:rsidRPr="00A33587">
              <w:t>The</w:t>
            </w:r>
            <w:r w:rsidRPr="007F6F8A">
              <w:t xml:space="preserve"> annual performance plan setting out KPIs for the CEO.</w:t>
            </w:r>
          </w:p>
        </w:tc>
      </w:tr>
      <w:tr w:rsidR="007F1420" w14:paraId="37ABE25B" w14:textId="77777777" w:rsidTr="00303FF4">
        <w:tc>
          <w:tcPr>
            <w:tcW w:w="2584" w:type="dxa"/>
          </w:tcPr>
          <w:p w14:paraId="1FE7EC02" w14:textId="77777777" w:rsidR="007F1420" w:rsidRPr="00DD2FB1" w:rsidRDefault="007F1420" w:rsidP="00303FF4">
            <w:pPr>
              <w:pStyle w:val="BodyText"/>
              <w:rPr>
                <w:b/>
                <w:bCs/>
              </w:rPr>
            </w:pPr>
            <w:r w:rsidRPr="007F6F8A">
              <w:rPr>
                <w:b/>
                <w:bCs/>
              </w:rPr>
              <w:lastRenderedPageBreak/>
              <w:t>Policy</w:t>
            </w:r>
          </w:p>
        </w:tc>
        <w:tc>
          <w:tcPr>
            <w:tcW w:w="7055" w:type="dxa"/>
          </w:tcPr>
          <w:p w14:paraId="1F55BFCD" w14:textId="77777777" w:rsidR="007F1420" w:rsidRDefault="007F1420" w:rsidP="00303FF4">
            <w:pPr>
              <w:pStyle w:val="BodyText"/>
            </w:pPr>
            <w:r w:rsidRPr="00A33587">
              <w:t>This</w:t>
            </w:r>
            <w:r w:rsidRPr="007F6F8A">
              <w:t xml:space="preserve"> C</w:t>
            </w:r>
            <w:r>
              <w:t xml:space="preserve">hief Executive Officer </w:t>
            </w:r>
            <w:r w:rsidRPr="007F6F8A">
              <w:t>Employment and Remuneration Policy adopted in accordance with section 45 of the Act.</w:t>
            </w:r>
          </w:p>
        </w:tc>
      </w:tr>
      <w:tr w:rsidR="007F1420" w14:paraId="72B442DC" w14:textId="77777777" w:rsidTr="00303FF4">
        <w:tc>
          <w:tcPr>
            <w:tcW w:w="2584" w:type="dxa"/>
          </w:tcPr>
          <w:p w14:paraId="58179074" w14:textId="77777777" w:rsidR="007F1420" w:rsidRPr="00DD2FB1" w:rsidRDefault="007F1420" w:rsidP="00303FF4">
            <w:pPr>
              <w:pStyle w:val="BodyText"/>
              <w:rPr>
                <w:b/>
                <w:bCs/>
              </w:rPr>
            </w:pPr>
            <w:r w:rsidRPr="007F6F8A">
              <w:rPr>
                <w:b/>
                <w:bCs/>
              </w:rPr>
              <w:t xml:space="preserve">Public Sector Wages Determination </w:t>
            </w:r>
          </w:p>
        </w:tc>
        <w:tc>
          <w:tcPr>
            <w:tcW w:w="7055" w:type="dxa"/>
          </w:tcPr>
          <w:p w14:paraId="1B0D925A" w14:textId="77777777" w:rsidR="007F1420" w:rsidRDefault="007F1420" w:rsidP="00303FF4">
            <w:pPr>
              <w:pStyle w:val="BodyText"/>
            </w:pPr>
            <w:r w:rsidRPr="00A33587">
              <w:t>Any</w:t>
            </w:r>
            <w:r w:rsidRPr="007F6F8A">
              <w:t xml:space="preserve"> Determination that is currently in effect under section 21 of the </w:t>
            </w:r>
            <w:r w:rsidRPr="007F6F8A">
              <w:rPr>
                <w:i/>
                <w:iCs/>
              </w:rPr>
              <w:t>Victorian Independent Remuneration Tribunal and Improving Parliamentary Standards Act 2019</w:t>
            </w:r>
            <w:r w:rsidRPr="007F6F8A">
              <w:t xml:space="preserve"> in relation to remuneration bands for executives employed in public service bodies.</w:t>
            </w:r>
          </w:p>
        </w:tc>
      </w:tr>
      <w:tr w:rsidR="007F1420" w14:paraId="6202D5B8" w14:textId="77777777" w:rsidTr="00303FF4">
        <w:tc>
          <w:tcPr>
            <w:tcW w:w="2584" w:type="dxa"/>
          </w:tcPr>
          <w:p w14:paraId="0875ECA8" w14:textId="77777777" w:rsidR="007F1420" w:rsidRPr="00DD2FB1" w:rsidRDefault="007F1420" w:rsidP="00303FF4">
            <w:pPr>
              <w:pStyle w:val="BodyText"/>
              <w:rPr>
                <w:b/>
                <w:bCs/>
              </w:rPr>
            </w:pPr>
            <w:r w:rsidRPr="007F6F8A">
              <w:rPr>
                <w:b/>
                <w:bCs/>
              </w:rPr>
              <w:t>Regulations</w:t>
            </w:r>
          </w:p>
        </w:tc>
        <w:tc>
          <w:tcPr>
            <w:tcW w:w="7055" w:type="dxa"/>
          </w:tcPr>
          <w:p w14:paraId="2F04B0E4" w14:textId="77777777" w:rsidR="007F1420" w:rsidRDefault="007F1420" w:rsidP="00303FF4">
            <w:pPr>
              <w:pStyle w:val="BodyText"/>
            </w:pPr>
            <w:r>
              <w:t>Any r</w:t>
            </w:r>
            <w:r w:rsidRPr="007F6F8A">
              <w:t>egulations</w:t>
            </w:r>
            <w:r>
              <w:t xml:space="preserve"> made for the purposes of</w:t>
            </w:r>
            <w:r w:rsidRPr="007F6F8A">
              <w:t xml:space="preserve"> Division 7 of Part 2 of the Act</w:t>
            </w:r>
          </w:p>
        </w:tc>
      </w:tr>
      <w:tr w:rsidR="007F1420" w14:paraId="6A353732" w14:textId="77777777" w:rsidTr="00303FF4">
        <w:tc>
          <w:tcPr>
            <w:tcW w:w="2584" w:type="dxa"/>
          </w:tcPr>
          <w:p w14:paraId="21CDEB35" w14:textId="77777777" w:rsidR="007F1420" w:rsidRPr="00DD2FB1" w:rsidRDefault="007F1420" w:rsidP="00303FF4">
            <w:pPr>
              <w:pStyle w:val="BodyText"/>
              <w:rPr>
                <w:b/>
                <w:bCs/>
              </w:rPr>
            </w:pPr>
            <w:r>
              <w:rPr>
                <w:b/>
                <w:bCs/>
              </w:rPr>
              <w:t xml:space="preserve">Total </w:t>
            </w:r>
            <w:r w:rsidRPr="007F6F8A">
              <w:rPr>
                <w:b/>
                <w:bCs/>
              </w:rPr>
              <w:t xml:space="preserve">Remuneration Package </w:t>
            </w:r>
          </w:p>
        </w:tc>
        <w:tc>
          <w:tcPr>
            <w:tcW w:w="7055" w:type="dxa"/>
          </w:tcPr>
          <w:p w14:paraId="73C5114A" w14:textId="77777777" w:rsidR="007F1420" w:rsidRDefault="007F1420" w:rsidP="00303FF4">
            <w:pPr>
              <w:pStyle w:val="BodyText"/>
            </w:pPr>
            <w:r>
              <w:t>T</w:t>
            </w:r>
            <w:r w:rsidRPr="007F6F8A">
              <w:t>he total gross remuneration package</w:t>
            </w:r>
            <w:r>
              <w:t>, inclusive of leave, superannuation, and other entitlements,</w:t>
            </w:r>
            <w:r w:rsidRPr="007F6F8A">
              <w:t xml:space="preserve"> paid to the CEO pursuant to the Contract of Employment. </w:t>
            </w:r>
          </w:p>
        </w:tc>
      </w:tr>
      <w:tr w:rsidR="007F1420" w14:paraId="638B470B" w14:textId="77777777" w:rsidTr="00303FF4">
        <w:tc>
          <w:tcPr>
            <w:tcW w:w="2584" w:type="dxa"/>
          </w:tcPr>
          <w:p w14:paraId="169367FC" w14:textId="77777777" w:rsidR="007F1420" w:rsidRPr="00DD2FB1" w:rsidRDefault="007F1420" w:rsidP="00303FF4">
            <w:pPr>
              <w:pStyle w:val="BodyText"/>
              <w:rPr>
                <w:b/>
                <w:bCs/>
              </w:rPr>
            </w:pPr>
            <w:r w:rsidRPr="007F6F8A">
              <w:rPr>
                <w:b/>
                <w:bCs/>
              </w:rPr>
              <w:t>Resolution</w:t>
            </w:r>
          </w:p>
        </w:tc>
        <w:tc>
          <w:tcPr>
            <w:tcW w:w="7055" w:type="dxa"/>
          </w:tcPr>
          <w:p w14:paraId="3008FAD3" w14:textId="77777777" w:rsidR="007F1420" w:rsidRDefault="007F1420" w:rsidP="00303FF4">
            <w:pPr>
              <w:pStyle w:val="BodyText"/>
            </w:pPr>
            <w:r w:rsidRPr="00A33587">
              <w:t>A r</w:t>
            </w:r>
            <w:r w:rsidRPr="007F6F8A">
              <w:t>esolution of Council made at a properly constituted Council meeting.</w:t>
            </w:r>
          </w:p>
        </w:tc>
      </w:tr>
    </w:tbl>
    <w:p w14:paraId="71315B64" w14:textId="77777777" w:rsidR="007F1420" w:rsidRDefault="007F1420" w:rsidP="007F1420">
      <w:pPr>
        <w:pStyle w:val="BodyText"/>
      </w:pPr>
    </w:p>
    <w:p w14:paraId="0D8C08D6" w14:textId="77777777" w:rsidR="007F1420" w:rsidRDefault="007F1420" w:rsidP="007F1420">
      <w:r>
        <w:br w:type="page"/>
      </w:r>
    </w:p>
    <w:p w14:paraId="503BB6CF" w14:textId="77777777" w:rsidR="007F1420" w:rsidRDefault="007F1420" w:rsidP="007F1420">
      <w:pPr>
        <w:pStyle w:val="AttachmentHeading1"/>
        <w:framePr w:wrap="around"/>
      </w:pPr>
      <w:bookmarkStart w:id="6" w:name="_Toc150954756"/>
      <w:bookmarkStart w:id="7" w:name="_Toc152141846"/>
      <w:r>
        <w:lastRenderedPageBreak/>
        <w:t>Policy</w:t>
      </w:r>
      <w:bookmarkEnd w:id="6"/>
      <w:bookmarkEnd w:id="7"/>
    </w:p>
    <w:p w14:paraId="1DE0FE77" w14:textId="77777777" w:rsidR="007F1420" w:rsidRDefault="007F1420" w:rsidP="007F1420">
      <w:pPr>
        <w:pStyle w:val="Heading1"/>
      </w:pPr>
      <w:bookmarkStart w:id="8" w:name="_Toc103086678"/>
      <w:bookmarkStart w:id="9" w:name="_Toc150954757"/>
      <w:bookmarkStart w:id="10" w:name="_Toc152141847"/>
      <w:r>
        <w:t>CEO Employment and Remuneration Committee</w:t>
      </w:r>
      <w:bookmarkEnd w:id="8"/>
      <w:bookmarkEnd w:id="9"/>
      <w:bookmarkEnd w:id="10"/>
    </w:p>
    <w:p w14:paraId="5B8ED7D9" w14:textId="77777777" w:rsidR="007F1420" w:rsidRDefault="007F1420" w:rsidP="007F1420">
      <w:pPr>
        <w:pStyle w:val="Heading2"/>
      </w:pPr>
      <w:bookmarkStart w:id="11" w:name="_Hlk100129519"/>
      <w:r>
        <w:t xml:space="preserve">The Committee is an advisory committee to Council.  </w:t>
      </w:r>
    </w:p>
    <w:p w14:paraId="11FB77A7" w14:textId="77777777" w:rsidR="007F1420" w:rsidRPr="00710B73" w:rsidRDefault="007F1420" w:rsidP="007F1420">
      <w:pPr>
        <w:pStyle w:val="Heading2"/>
      </w:pPr>
      <w:r>
        <w:t xml:space="preserve">The purposes of the Committee are to advise Council on the implementation of this Policy, by considering, and </w:t>
      </w:r>
      <w:r w:rsidRPr="00710B73">
        <w:t>mak</w:t>
      </w:r>
      <w:r>
        <w:t>ing</w:t>
      </w:r>
      <w:r w:rsidRPr="00710B73">
        <w:t xml:space="preserve"> recommendations to Council with respect to:</w:t>
      </w:r>
    </w:p>
    <w:p w14:paraId="7729F0A5" w14:textId="77777777" w:rsidR="007F1420" w:rsidRDefault="007F1420" w:rsidP="007F1420">
      <w:pPr>
        <w:pStyle w:val="Heading3"/>
      </w:pPr>
      <w:r>
        <w:t>the selection and appointment of the Independent Member;</w:t>
      </w:r>
    </w:p>
    <w:p w14:paraId="1F01E5E0" w14:textId="77777777" w:rsidR="007F1420" w:rsidRDefault="007F1420" w:rsidP="007F1420">
      <w:pPr>
        <w:pStyle w:val="Heading3"/>
      </w:pPr>
      <w:r>
        <w:t>independent advice received from time to time from the Independent Member;</w:t>
      </w:r>
    </w:p>
    <w:p w14:paraId="26DC86A3" w14:textId="77777777" w:rsidR="007F1420" w:rsidRDefault="007F1420" w:rsidP="007F1420">
      <w:pPr>
        <w:pStyle w:val="Heading3"/>
      </w:pPr>
      <w:r>
        <w:t>performance monitoring of the CEO, including with respect to achievement of the KPIs;</w:t>
      </w:r>
    </w:p>
    <w:p w14:paraId="7525E0E5" w14:textId="77777777" w:rsidR="007F1420" w:rsidRDefault="007F1420" w:rsidP="007F1420">
      <w:pPr>
        <w:pStyle w:val="Heading3"/>
      </w:pPr>
      <w:r>
        <w:t>mid-year and annual reviews of the CEO’s performance, including against the KPIs;</w:t>
      </w:r>
    </w:p>
    <w:p w14:paraId="4931AE8C" w14:textId="77777777" w:rsidR="007F1420" w:rsidRDefault="007F1420" w:rsidP="007F1420">
      <w:pPr>
        <w:pStyle w:val="Heading3"/>
      </w:pPr>
      <w:r>
        <w:t>the CEO’s remuneration;</w:t>
      </w:r>
    </w:p>
    <w:p w14:paraId="1202065B" w14:textId="77777777" w:rsidR="007F1420" w:rsidRDefault="007F1420" w:rsidP="007F1420">
      <w:pPr>
        <w:pStyle w:val="Heading3"/>
      </w:pPr>
      <w:r>
        <w:t>recruitment and appointment of a CEO, if required;</w:t>
      </w:r>
    </w:p>
    <w:p w14:paraId="72BA8E33" w14:textId="77777777" w:rsidR="007F1420" w:rsidRDefault="007F1420" w:rsidP="007F1420">
      <w:pPr>
        <w:pStyle w:val="Heading3"/>
      </w:pPr>
      <w:r>
        <w:t>provisions to be included in the Contract of Employment from time to time;</w:t>
      </w:r>
    </w:p>
    <w:p w14:paraId="79EE1CC1" w14:textId="77777777" w:rsidR="007F1420" w:rsidRPr="00A846CD" w:rsidRDefault="007F1420" w:rsidP="007F1420">
      <w:pPr>
        <w:pStyle w:val="Heading3"/>
      </w:pPr>
      <w:r>
        <w:t>appointment of an Acting CEO</w:t>
      </w:r>
      <w:bookmarkEnd w:id="11"/>
      <w:r w:rsidRPr="00014F30">
        <w:t>, if required</w:t>
      </w:r>
      <w:r>
        <w:t>.</w:t>
      </w:r>
    </w:p>
    <w:p w14:paraId="3ED21D69" w14:textId="77777777" w:rsidR="007F1420" w:rsidRPr="00313A00" w:rsidRDefault="007F1420" w:rsidP="007F1420">
      <w:pPr>
        <w:pStyle w:val="Heading2"/>
      </w:pPr>
      <w:r w:rsidRPr="00A0199F">
        <w:t>Membership of the Committee shall consist of the following:</w:t>
      </w:r>
    </w:p>
    <w:p w14:paraId="1DBF2461" w14:textId="77777777" w:rsidR="007F1420" w:rsidRPr="00710859" w:rsidRDefault="007F1420" w:rsidP="007F1420">
      <w:pPr>
        <w:pStyle w:val="Heading3"/>
      </w:pPr>
      <w:r>
        <w:t xml:space="preserve">the </w:t>
      </w:r>
      <w:r w:rsidRPr="00710859">
        <w:t>Mayor;</w:t>
      </w:r>
    </w:p>
    <w:p w14:paraId="48E371E8" w14:textId="77777777" w:rsidR="007F1420" w:rsidRPr="00710859" w:rsidRDefault="007F1420" w:rsidP="007F1420">
      <w:pPr>
        <w:pStyle w:val="Heading3"/>
      </w:pPr>
      <w:r>
        <w:t xml:space="preserve">the </w:t>
      </w:r>
      <w:r w:rsidRPr="00710859">
        <w:t>Deputy Mayor;</w:t>
      </w:r>
    </w:p>
    <w:p w14:paraId="5895B4DC" w14:textId="77777777" w:rsidR="007F1420" w:rsidRPr="00710859" w:rsidRDefault="007F1420" w:rsidP="007F1420">
      <w:pPr>
        <w:pStyle w:val="Heading3"/>
      </w:pPr>
      <w:r w:rsidRPr="00710859">
        <w:t xml:space="preserve">up to </w:t>
      </w:r>
      <w:r>
        <w:t>4</w:t>
      </w:r>
      <w:r w:rsidRPr="00710859">
        <w:t xml:space="preserve"> other Councillors</w:t>
      </w:r>
      <w:r>
        <w:t>, as determined by Council from time to time; and</w:t>
      </w:r>
    </w:p>
    <w:p w14:paraId="02484520" w14:textId="77777777" w:rsidR="007F1420" w:rsidRPr="00710859" w:rsidRDefault="007F1420" w:rsidP="007F1420">
      <w:pPr>
        <w:pStyle w:val="Heading3"/>
      </w:pPr>
      <w:r w:rsidRPr="00710859">
        <w:t>an Independent Member.</w:t>
      </w:r>
    </w:p>
    <w:p w14:paraId="29909100" w14:textId="77777777" w:rsidR="007F1420" w:rsidRDefault="007F1420" w:rsidP="007F1420">
      <w:pPr>
        <w:pStyle w:val="Heading2"/>
      </w:pPr>
      <w:bookmarkStart w:id="12" w:name="_Hlk37319439"/>
      <w:r>
        <w:t>The Committee is to be chaired by:</w:t>
      </w:r>
    </w:p>
    <w:p w14:paraId="2A178592" w14:textId="77777777" w:rsidR="007F1420" w:rsidRDefault="007F1420" w:rsidP="007F1420">
      <w:pPr>
        <w:pStyle w:val="Heading3"/>
      </w:pPr>
      <w:r>
        <w:t>the Independent Member; or</w:t>
      </w:r>
    </w:p>
    <w:p w14:paraId="636BF0FA" w14:textId="77777777" w:rsidR="007F1420" w:rsidRDefault="007F1420" w:rsidP="007F1420">
      <w:pPr>
        <w:pStyle w:val="Heading3"/>
      </w:pPr>
      <w:r>
        <w:t xml:space="preserve">if the Independent Member is absent, the Mayor, or if the Mayor is absent, the Deputy Mayor. </w:t>
      </w:r>
    </w:p>
    <w:p w14:paraId="3F0896D7" w14:textId="77777777" w:rsidR="007F1420" w:rsidRDefault="007F1420" w:rsidP="007F1420">
      <w:pPr>
        <w:pStyle w:val="Heading2"/>
      </w:pPr>
      <w:bookmarkStart w:id="13" w:name="_Toc89162936"/>
      <w:bookmarkEnd w:id="12"/>
      <w:r w:rsidRPr="00777EFB">
        <w:t xml:space="preserve">The Committee will provide a report to </w:t>
      </w:r>
      <w:r>
        <w:t xml:space="preserve">the next available </w:t>
      </w:r>
      <w:r w:rsidRPr="00777EFB">
        <w:t>Council</w:t>
      </w:r>
      <w:r>
        <w:t xml:space="preserve"> meeting</w:t>
      </w:r>
      <w:r w:rsidRPr="00777EFB">
        <w:t xml:space="preserve"> following each </w:t>
      </w:r>
      <w:r>
        <w:t xml:space="preserve">Committee </w:t>
      </w:r>
      <w:r w:rsidRPr="00777EFB">
        <w:t>meeting describing its activities and making recommendations about any action to be taken by Council.</w:t>
      </w:r>
    </w:p>
    <w:p w14:paraId="478F7EC9" w14:textId="4A9C635A" w:rsidR="007F1420" w:rsidRDefault="007F1420" w:rsidP="007F1420">
      <w:pPr>
        <w:pStyle w:val="Heading2"/>
      </w:pPr>
      <w:r w:rsidRPr="00777EFB">
        <w:t xml:space="preserve">For the avoidance of doubt, nothing in this Policy requires Council to accept any or </w:t>
      </w:r>
      <w:r w:rsidR="00320D53" w:rsidRPr="00777EFB">
        <w:t>all</w:t>
      </w:r>
      <w:r w:rsidRPr="00777EFB">
        <w:t xml:space="preserve"> </w:t>
      </w:r>
      <w:r w:rsidR="00320D53">
        <w:t xml:space="preserve">of </w:t>
      </w:r>
      <w:r w:rsidRPr="00777EFB">
        <w:t>the Committee’s recommendations.</w:t>
      </w:r>
    </w:p>
    <w:p w14:paraId="66FFC633" w14:textId="77777777" w:rsidR="007F1420" w:rsidRDefault="007F1420" w:rsidP="007F1420">
      <w:pPr>
        <w:pStyle w:val="Heading1"/>
      </w:pPr>
      <w:bookmarkStart w:id="14" w:name="_Toc150954758"/>
      <w:bookmarkStart w:id="15" w:name="_Toc152141848"/>
      <w:bookmarkEnd w:id="13"/>
      <w:r>
        <w:t>recruitment of ceo</w:t>
      </w:r>
      <w:bookmarkEnd w:id="14"/>
      <w:bookmarkEnd w:id="15"/>
    </w:p>
    <w:p w14:paraId="7D6382EB" w14:textId="77777777" w:rsidR="007F1420" w:rsidRDefault="007F1420" w:rsidP="007F1420">
      <w:pPr>
        <w:pStyle w:val="Heading2"/>
      </w:pPr>
      <w:r w:rsidRPr="00436259">
        <w:t>The Committee will manage the process to recruit the CEO, designed to ensure that Council can select the best available candidate from a short list of preferred candidates (with or without a recommendation from the Committee)</w:t>
      </w:r>
      <w:r>
        <w:t>:</w:t>
      </w:r>
    </w:p>
    <w:p w14:paraId="6DA25CE4" w14:textId="77777777" w:rsidR="007F1420" w:rsidRDefault="007F1420" w:rsidP="007F1420">
      <w:pPr>
        <w:pStyle w:val="Heading3"/>
      </w:pPr>
      <w:r>
        <w:t>ensuring that recruitment decisions are based on merit;</w:t>
      </w:r>
    </w:p>
    <w:p w14:paraId="08D289D9" w14:textId="77777777" w:rsidR="007F1420" w:rsidRDefault="007F1420" w:rsidP="007F1420">
      <w:pPr>
        <w:pStyle w:val="Heading3"/>
      </w:pPr>
      <w:r>
        <w:t>supporting transparency in recruitment processes and the public advertising of positions; and</w:t>
      </w:r>
    </w:p>
    <w:p w14:paraId="0FFEF66B" w14:textId="77777777" w:rsidR="007F1420" w:rsidRPr="00436259" w:rsidRDefault="007F1420" w:rsidP="007F1420">
      <w:pPr>
        <w:pStyle w:val="Heading3"/>
      </w:pPr>
      <w:r>
        <w:t>having regard to gender equality, diversity and inclusiveness.</w:t>
      </w:r>
      <w:r w:rsidRPr="00436259">
        <w:t xml:space="preserve"> </w:t>
      </w:r>
    </w:p>
    <w:p w14:paraId="43401D45" w14:textId="77777777" w:rsidR="007F1420" w:rsidRDefault="007F1420" w:rsidP="007F1420">
      <w:pPr>
        <w:pStyle w:val="Heading2"/>
      </w:pPr>
      <w:bookmarkStart w:id="16" w:name="_Ref149558663"/>
      <w:r w:rsidRPr="00263B1D">
        <w:lastRenderedPageBreak/>
        <w:t>The Committee shall</w:t>
      </w:r>
      <w:r>
        <w:t>:</w:t>
      </w:r>
      <w:bookmarkEnd w:id="16"/>
    </w:p>
    <w:p w14:paraId="0DAFB4F7" w14:textId="77777777" w:rsidR="007F1420" w:rsidRDefault="007F1420" w:rsidP="007F1420">
      <w:pPr>
        <w:pStyle w:val="Heading3"/>
      </w:pPr>
      <w:r>
        <w:t>make a recommendation to Council as to whether there is a need to engage an Independent Recruitment Consultant to run the recruitment process; and, if so</w:t>
      </w:r>
    </w:p>
    <w:p w14:paraId="28BE137E" w14:textId="77777777" w:rsidR="007F1420" w:rsidRDefault="007F1420" w:rsidP="007F1420">
      <w:pPr>
        <w:pStyle w:val="Heading3"/>
      </w:pPr>
      <w:r w:rsidRPr="00577C7C">
        <w:t>subject to the Council’s Procurement Policy</w:t>
      </w:r>
      <w:r>
        <w:t>, the Independent Recruitment Consultant to be appointed to run the recruitment process.</w:t>
      </w:r>
      <w:r w:rsidRPr="00263B1D">
        <w:t xml:space="preserve"> </w:t>
      </w:r>
    </w:p>
    <w:p w14:paraId="1EFE7F40" w14:textId="7D4F3499" w:rsidR="007F1420" w:rsidRDefault="007F1420" w:rsidP="007F1420">
      <w:pPr>
        <w:pStyle w:val="Heading2"/>
      </w:pPr>
      <w:r>
        <w:t xml:space="preserve">The Committee may request administrative support from the Executive Director, Corporate Services, when addressing the matters outlined in cl </w:t>
      </w:r>
      <w:r>
        <w:fldChar w:fldCharType="begin"/>
      </w:r>
      <w:r>
        <w:instrText xml:space="preserve"> REF _Ref149558663 \r \h </w:instrText>
      </w:r>
      <w:r>
        <w:fldChar w:fldCharType="separate"/>
      </w:r>
      <w:r w:rsidR="00D75C0D">
        <w:t>3.2</w:t>
      </w:r>
      <w:r>
        <w:fldChar w:fldCharType="end"/>
      </w:r>
      <w:r>
        <w:t xml:space="preserve"> of this Policy. </w:t>
      </w:r>
    </w:p>
    <w:p w14:paraId="24646FC0" w14:textId="77777777" w:rsidR="007F1420" w:rsidRPr="00263B1D" w:rsidRDefault="007F1420" w:rsidP="007F1420">
      <w:pPr>
        <w:pStyle w:val="Heading2"/>
      </w:pPr>
      <w:r>
        <w:t>If an Independent Recruitment Consultant is engaged, t</w:t>
      </w:r>
      <w:r w:rsidRPr="00436259">
        <w:t xml:space="preserve">he </w:t>
      </w:r>
      <w:r>
        <w:t>Executive Director Corporate Services or their nominee will</w:t>
      </w:r>
      <w:r w:rsidRPr="00436259">
        <w:t xml:space="preserve"> </w:t>
      </w:r>
      <w:r>
        <w:t>be the primary liaison</w:t>
      </w:r>
      <w:r w:rsidRPr="00436259">
        <w:t xml:space="preserve"> with the </w:t>
      </w:r>
      <w:r>
        <w:t>Recruitment</w:t>
      </w:r>
      <w:r w:rsidRPr="00436259">
        <w:t xml:space="preserve"> Consultant in connection with the recruitment process</w:t>
      </w:r>
      <w:r>
        <w:t>.</w:t>
      </w:r>
    </w:p>
    <w:p w14:paraId="3C1FE6C0" w14:textId="77777777" w:rsidR="007F1420" w:rsidRDefault="007F1420" w:rsidP="007F1420">
      <w:pPr>
        <w:pStyle w:val="Heading2"/>
      </w:pPr>
      <w:bookmarkStart w:id="17" w:name="_Ref149486864"/>
      <w:bookmarkStart w:id="18" w:name="_Ref70429426"/>
      <w:r>
        <w:t>Any Independent Recruitment Consultant will be appointed on the terms agreed by Council, including that the Independent Recruitment Consultant will prepare, and provide to Council, a schedule of dates for key decisions to be made by Resolution throughout the recruitment process.</w:t>
      </w:r>
      <w:bookmarkEnd w:id="17"/>
    </w:p>
    <w:p w14:paraId="2EE430F6" w14:textId="747B6374" w:rsidR="007F1420" w:rsidRDefault="007F1420" w:rsidP="007F1420">
      <w:pPr>
        <w:pStyle w:val="Heading2"/>
      </w:pPr>
      <w:r>
        <w:t xml:space="preserve">The Committee must provide a report and recommendation to Council so that each key decision identified in the schedule prepared under clause </w:t>
      </w:r>
      <w:r>
        <w:fldChar w:fldCharType="begin"/>
      </w:r>
      <w:r>
        <w:instrText xml:space="preserve"> REF _Ref149486864 \r \h </w:instrText>
      </w:r>
      <w:r>
        <w:fldChar w:fldCharType="separate"/>
      </w:r>
      <w:r w:rsidR="00D75C0D">
        <w:t>3.5</w:t>
      </w:r>
      <w:r>
        <w:fldChar w:fldCharType="end"/>
      </w:r>
      <w:r>
        <w:t xml:space="preserve"> can, if necessary, be made by Resolution. This may include recommendations as to:</w:t>
      </w:r>
    </w:p>
    <w:p w14:paraId="033725B6" w14:textId="77777777" w:rsidR="007F1420" w:rsidRDefault="007F1420" w:rsidP="007F1420">
      <w:pPr>
        <w:pStyle w:val="Heading3"/>
      </w:pPr>
      <w:r>
        <w:t>the preferred candidate; and</w:t>
      </w:r>
    </w:p>
    <w:p w14:paraId="75AE7082" w14:textId="77777777" w:rsidR="007F1420" w:rsidRDefault="007F1420" w:rsidP="007F1420">
      <w:pPr>
        <w:pStyle w:val="Heading3"/>
      </w:pPr>
      <w:r>
        <w:t>the proposed high level contract terms (including the term of employment and Total Remuneration Package).</w:t>
      </w:r>
      <w:bookmarkEnd w:id="18"/>
    </w:p>
    <w:p w14:paraId="401F30AD" w14:textId="77777777" w:rsidR="007F1420" w:rsidRDefault="007F1420" w:rsidP="007F1420">
      <w:pPr>
        <w:pStyle w:val="Heading1"/>
      </w:pPr>
      <w:bookmarkStart w:id="19" w:name="_Toc150954759"/>
      <w:bookmarkStart w:id="20" w:name="_Toc152141849"/>
      <w:r>
        <w:t>Appointment of ceo</w:t>
      </w:r>
      <w:bookmarkEnd w:id="19"/>
      <w:bookmarkEnd w:id="20"/>
    </w:p>
    <w:p w14:paraId="079B3A96" w14:textId="77777777" w:rsidR="007F1420" w:rsidRDefault="007F1420" w:rsidP="007F1420">
      <w:pPr>
        <w:pStyle w:val="Heading2"/>
      </w:pPr>
      <w:r>
        <w:t>The Council will receive a report from the Committee on the completion of its role in the recruitment process, and Council will proceed to decide on a preferred candidate with the support of the Committee to negotiate and finalise the Contract of Employment.</w:t>
      </w:r>
    </w:p>
    <w:p w14:paraId="692348E2" w14:textId="77777777" w:rsidR="007F1420" w:rsidRPr="006B62E9" w:rsidRDefault="007F1420" w:rsidP="007F1420">
      <w:pPr>
        <w:pStyle w:val="Heading2"/>
      </w:pPr>
      <w:r>
        <w:t>The Committee will provide a recommendation to Council on the provisions to be contained in the proposed Contract of Employment.</w:t>
      </w:r>
    </w:p>
    <w:p w14:paraId="09AFEF61" w14:textId="77777777" w:rsidR="007F1420" w:rsidRPr="004C048E" w:rsidRDefault="007F1420" w:rsidP="007F1420">
      <w:pPr>
        <w:pStyle w:val="Heading2"/>
      </w:pPr>
      <w:r>
        <w:t xml:space="preserve">The appointment of the CEO must be made by Resolution. </w:t>
      </w:r>
    </w:p>
    <w:p w14:paraId="3D7F1795" w14:textId="77777777" w:rsidR="007F1420" w:rsidRDefault="007F1420" w:rsidP="007F1420">
      <w:pPr>
        <w:pStyle w:val="Heading1"/>
      </w:pPr>
      <w:bookmarkStart w:id="21" w:name="_Toc150954760"/>
      <w:bookmarkStart w:id="22" w:name="_Toc152141850"/>
      <w:r>
        <w:t>reappointment of the ceo</w:t>
      </w:r>
      <w:bookmarkEnd w:id="21"/>
      <w:bookmarkEnd w:id="22"/>
    </w:p>
    <w:p w14:paraId="4FB88393" w14:textId="77777777" w:rsidR="007F1420" w:rsidRDefault="007F1420" w:rsidP="007F1420">
      <w:pPr>
        <w:pStyle w:val="Heading2"/>
      </w:pPr>
      <w:bookmarkStart w:id="23" w:name="_Ref112773652"/>
      <w:bookmarkStart w:id="24" w:name="_Hlk147998314"/>
      <w:r w:rsidRPr="00AC784E">
        <w:t>No more than 12 months and no less than 6 months</w:t>
      </w:r>
      <w:r>
        <w:t xml:space="preserve"> prior to the expiry of the current CEO’s Contract of Employment, the Committee will provide a recommendation to Council on:</w:t>
      </w:r>
      <w:bookmarkEnd w:id="23"/>
    </w:p>
    <w:bookmarkEnd w:id="24"/>
    <w:p w14:paraId="749C6D13" w14:textId="77777777" w:rsidR="007F1420" w:rsidRDefault="007F1420" w:rsidP="007F1420">
      <w:pPr>
        <w:pStyle w:val="Heading3"/>
      </w:pPr>
      <w:r>
        <w:t xml:space="preserve">whether the CEO should be reappointed under a new Contract of Employment; and </w:t>
      </w:r>
    </w:p>
    <w:p w14:paraId="30116777" w14:textId="77777777" w:rsidR="007F1420" w:rsidRDefault="007F1420" w:rsidP="007F1420">
      <w:pPr>
        <w:pStyle w:val="Heading3"/>
      </w:pPr>
      <w:r>
        <w:t>if the recommendation is to reappoint the CEO, the proposed provisions of the further Contract of Employment; or</w:t>
      </w:r>
    </w:p>
    <w:p w14:paraId="26BB19EC" w14:textId="77777777" w:rsidR="007F1420" w:rsidRDefault="007F1420" w:rsidP="007F1420">
      <w:pPr>
        <w:pStyle w:val="Heading3"/>
      </w:pPr>
      <w:r>
        <w:t>whether the position of CEO should be publicly advertised.</w:t>
      </w:r>
    </w:p>
    <w:p w14:paraId="72DE3677" w14:textId="7BF08AFC" w:rsidR="007F1420" w:rsidRDefault="007F1420" w:rsidP="007F1420">
      <w:pPr>
        <w:pStyle w:val="Heading2"/>
      </w:pPr>
      <w:r>
        <w:t xml:space="preserve">For the avoidance of doubt, any final decision on the matters in clause </w:t>
      </w:r>
      <w:r>
        <w:fldChar w:fldCharType="begin"/>
      </w:r>
      <w:r>
        <w:instrText xml:space="preserve"> REF _Ref112773652 \r \h </w:instrText>
      </w:r>
      <w:r>
        <w:fldChar w:fldCharType="separate"/>
      </w:r>
      <w:r w:rsidR="00D75C0D">
        <w:t>5.1</w:t>
      </w:r>
      <w:r>
        <w:fldChar w:fldCharType="end"/>
      </w:r>
      <w:r>
        <w:t xml:space="preserve"> must be made by Resolution. </w:t>
      </w:r>
    </w:p>
    <w:p w14:paraId="51DC7B39" w14:textId="77777777" w:rsidR="007F1420" w:rsidRPr="00AC784E" w:rsidRDefault="007F1420" w:rsidP="007F1420">
      <w:pPr>
        <w:pStyle w:val="Heading1"/>
      </w:pPr>
      <w:bookmarkStart w:id="25" w:name="_Toc150954761"/>
      <w:bookmarkStart w:id="26" w:name="_Toc152141851"/>
      <w:r>
        <w:t>contract of employment</w:t>
      </w:r>
      <w:bookmarkEnd w:id="25"/>
      <w:bookmarkEnd w:id="26"/>
    </w:p>
    <w:p w14:paraId="12702DA0" w14:textId="77777777" w:rsidR="007F1420" w:rsidRDefault="007F1420" w:rsidP="007F1420">
      <w:pPr>
        <w:pStyle w:val="Heading2"/>
      </w:pPr>
      <w:bookmarkStart w:id="27" w:name="_Ref150954327"/>
      <w:r>
        <w:t>The Contract of Employment will, at a minimum, outline the following:</w:t>
      </w:r>
      <w:bookmarkEnd w:id="27"/>
    </w:p>
    <w:p w14:paraId="74930686" w14:textId="77777777" w:rsidR="007F1420" w:rsidRPr="00B34FF9" w:rsidRDefault="007F1420" w:rsidP="007F1420">
      <w:pPr>
        <w:pStyle w:val="Heading3"/>
      </w:pPr>
      <w:r w:rsidRPr="00B34FF9">
        <w:t>the employment term, which must not exceed 5 years in accordance with section 44(2) of the Act;</w:t>
      </w:r>
    </w:p>
    <w:p w14:paraId="476E33BF" w14:textId="77777777" w:rsidR="007F1420" w:rsidRPr="00B34FF9" w:rsidRDefault="007F1420" w:rsidP="007F1420">
      <w:pPr>
        <w:pStyle w:val="Heading3"/>
      </w:pPr>
      <w:r w:rsidRPr="00B34FF9">
        <w:lastRenderedPageBreak/>
        <w:t xml:space="preserve">the responsibilities and duties of the position, including compliance with the Act and the Code of Conduct for Council </w:t>
      </w:r>
      <w:r>
        <w:t>S</w:t>
      </w:r>
      <w:r w:rsidRPr="00B34FF9">
        <w:t>taff;</w:t>
      </w:r>
    </w:p>
    <w:p w14:paraId="69C403F8" w14:textId="77777777" w:rsidR="007F1420" w:rsidRPr="00B34FF9" w:rsidRDefault="007F1420" w:rsidP="007F1420">
      <w:pPr>
        <w:pStyle w:val="Heading3"/>
      </w:pPr>
      <w:r>
        <w:t>how</w:t>
      </w:r>
      <w:r w:rsidRPr="00B34FF9">
        <w:t xml:space="preserve"> conflict</w:t>
      </w:r>
      <w:r>
        <w:t>s</w:t>
      </w:r>
      <w:r w:rsidRPr="00B34FF9">
        <w:t xml:space="preserve"> of interest</w:t>
      </w:r>
      <w:r>
        <w:t xml:space="preserve"> will be</w:t>
      </w:r>
      <w:r w:rsidRPr="00B34FF9">
        <w:t xml:space="preserve"> </w:t>
      </w:r>
      <w:r>
        <w:t>managed</w:t>
      </w:r>
      <w:r w:rsidRPr="00B34FF9">
        <w:t xml:space="preserve">; </w:t>
      </w:r>
    </w:p>
    <w:p w14:paraId="1FD93C47" w14:textId="77777777" w:rsidR="007F1420" w:rsidRPr="00B34FF9" w:rsidRDefault="007F1420" w:rsidP="007F1420">
      <w:pPr>
        <w:pStyle w:val="Heading3"/>
      </w:pPr>
      <w:r w:rsidRPr="00B34FF9">
        <w:t xml:space="preserve">the CEO’s </w:t>
      </w:r>
      <w:r>
        <w:t xml:space="preserve">Total </w:t>
      </w:r>
      <w:r w:rsidRPr="00B34FF9">
        <w:t xml:space="preserve">Remuneration Package and </w:t>
      </w:r>
      <w:r>
        <w:t xml:space="preserve">any </w:t>
      </w:r>
      <w:r w:rsidRPr="00B34FF9">
        <w:t xml:space="preserve">other entitlements; </w:t>
      </w:r>
    </w:p>
    <w:p w14:paraId="6BEA3AF2" w14:textId="77777777" w:rsidR="007F1420" w:rsidRPr="00B34FF9" w:rsidRDefault="007F1420" w:rsidP="007F1420">
      <w:pPr>
        <w:pStyle w:val="Heading3"/>
      </w:pPr>
      <w:r w:rsidRPr="00B34FF9">
        <w:t xml:space="preserve">legislative and contractual obligations, including those during and continuing after </w:t>
      </w:r>
      <w:r>
        <w:t>employment</w:t>
      </w:r>
      <w:r w:rsidRPr="00B34FF9">
        <w:t>;</w:t>
      </w:r>
    </w:p>
    <w:p w14:paraId="13E436E0" w14:textId="77777777" w:rsidR="007F1420" w:rsidRPr="00B34FF9" w:rsidRDefault="007F1420" w:rsidP="007F1420">
      <w:pPr>
        <w:pStyle w:val="Heading3"/>
      </w:pPr>
      <w:r w:rsidRPr="00B34FF9">
        <w:t>processes for managing unsatisfactory performance;</w:t>
      </w:r>
    </w:p>
    <w:p w14:paraId="3519E4A6" w14:textId="77777777" w:rsidR="007F1420" w:rsidRPr="00B34FF9" w:rsidRDefault="007F1420" w:rsidP="007F1420">
      <w:pPr>
        <w:pStyle w:val="Heading3"/>
      </w:pPr>
      <w:r w:rsidRPr="00B34FF9">
        <w:t xml:space="preserve">processes for early termination, including notice of termination </w:t>
      </w:r>
      <w:r>
        <w:t xml:space="preserve">(or payment in lieu) </w:t>
      </w:r>
      <w:r w:rsidRPr="00B34FF9">
        <w:t>provisions</w:t>
      </w:r>
      <w:r>
        <w:t xml:space="preserve"> with notice of termination by Council being restricted to a maximum of 6 months</w:t>
      </w:r>
      <w:r w:rsidRPr="00B34FF9">
        <w:t xml:space="preserve">; and </w:t>
      </w:r>
    </w:p>
    <w:p w14:paraId="3D6593C4" w14:textId="77777777" w:rsidR="007F1420" w:rsidRPr="00B34FF9" w:rsidRDefault="007F1420" w:rsidP="007F1420">
      <w:pPr>
        <w:pStyle w:val="Heading3"/>
      </w:pPr>
      <w:r w:rsidRPr="00B34FF9">
        <w:t>any other matters required to be contained in the Contract of Employment by the Regulations.</w:t>
      </w:r>
    </w:p>
    <w:p w14:paraId="7CE28969" w14:textId="77777777" w:rsidR="007F1420" w:rsidRDefault="007F1420" w:rsidP="007F1420">
      <w:pPr>
        <w:pStyle w:val="Heading2"/>
      </w:pPr>
      <w:r>
        <w:t>The Contract of Employment may only be varied by a Resolution with the CEO’s acceptance, with such variation to be recorded in a Deed of Variation.</w:t>
      </w:r>
    </w:p>
    <w:p w14:paraId="19BE7EBA" w14:textId="77777777" w:rsidR="007F1420" w:rsidRDefault="007F1420" w:rsidP="007F1420">
      <w:pPr>
        <w:pStyle w:val="Heading1"/>
      </w:pPr>
      <w:bookmarkStart w:id="28" w:name="_Toc150954762"/>
      <w:bookmarkStart w:id="29" w:name="_Toc152141852"/>
      <w:r>
        <w:t>Total remuneration</w:t>
      </w:r>
      <w:bookmarkEnd w:id="28"/>
      <w:bookmarkEnd w:id="29"/>
    </w:p>
    <w:p w14:paraId="3C106988" w14:textId="77777777" w:rsidR="007F1420" w:rsidRDefault="007F1420" w:rsidP="007F1420">
      <w:pPr>
        <w:pStyle w:val="Heading2"/>
      </w:pPr>
      <w:r>
        <w:t>The Total Remuneration Package provided to the CEO will form part of the Committee’s annual review, having regard to (in accordance with section 45(3) of the Act):</w:t>
      </w:r>
    </w:p>
    <w:p w14:paraId="5CAD5694" w14:textId="77777777" w:rsidR="007F1420" w:rsidRDefault="007F1420" w:rsidP="007F1420">
      <w:pPr>
        <w:pStyle w:val="Heading3"/>
      </w:pPr>
      <w:r>
        <w:t>any statement of policy issued by the Government of Victoria which is in force with respect to its wages policy (or equivalent);</w:t>
      </w:r>
      <w:r>
        <w:rPr>
          <w:rStyle w:val="FootnoteReference"/>
          <w:bCs/>
        </w:rPr>
        <w:footnoteReference w:id="1"/>
      </w:r>
      <w:r>
        <w:t xml:space="preserve"> and</w:t>
      </w:r>
    </w:p>
    <w:p w14:paraId="00DF533F" w14:textId="77777777" w:rsidR="007F1420" w:rsidRDefault="007F1420" w:rsidP="007F1420">
      <w:pPr>
        <w:pStyle w:val="Heading3"/>
      </w:pPr>
      <w:r>
        <w:t>any Public Sector Wages Determination</w:t>
      </w:r>
      <w:r w:rsidRPr="002206E6">
        <w:t>.</w:t>
      </w:r>
      <w:r>
        <w:rPr>
          <w:rStyle w:val="FootnoteReference"/>
          <w:bCs/>
        </w:rPr>
        <w:footnoteReference w:id="2"/>
      </w:r>
    </w:p>
    <w:p w14:paraId="12894572" w14:textId="77777777" w:rsidR="007F1420" w:rsidRPr="002206E6" w:rsidRDefault="007F1420" w:rsidP="007F1420">
      <w:pPr>
        <w:pStyle w:val="Heading2"/>
      </w:pPr>
      <w:r>
        <w:t>Remuneration will be reviewed on an annual basis, in accordance with the CEO’s Performance Plan and contractual requirements.</w:t>
      </w:r>
    </w:p>
    <w:p w14:paraId="3739EAAD" w14:textId="77777777" w:rsidR="007F1420" w:rsidRDefault="007F1420" w:rsidP="007F1420">
      <w:pPr>
        <w:pStyle w:val="Heading1"/>
      </w:pPr>
      <w:bookmarkStart w:id="31" w:name="_Toc150954763"/>
      <w:bookmarkStart w:id="32" w:name="_Toc152141853"/>
      <w:r>
        <w:t xml:space="preserve">Performance MONITORING  </w:t>
      </w:r>
      <w:bookmarkEnd w:id="31"/>
      <w:bookmarkEnd w:id="32"/>
    </w:p>
    <w:p w14:paraId="43ECC008" w14:textId="77777777" w:rsidR="007F1420" w:rsidRDefault="007F1420" w:rsidP="007F1420">
      <w:pPr>
        <w:pStyle w:val="Heading2"/>
      </w:pPr>
      <w:r>
        <w:t>Council will adopt an annual Performance Plan for the CEO, which will include KPIs. The Performance Plan must be developed by the Committee in consultation with the CEO and confirmed by the Council.</w:t>
      </w:r>
    </w:p>
    <w:p w14:paraId="6C8FD882" w14:textId="77777777" w:rsidR="007F1420" w:rsidRPr="00C120D6" w:rsidRDefault="007F1420" w:rsidP="007F1420">
      <w:pPr>
        <w:pStyle w:val="Heading2"/>
      </w:pPr>
      <w:bookmarkStart w:id="33" w:name="_Ref152139784"/>
      <w:r w:rsidRPr="00430567">
        <w:t>In preparation for the Council</w:t>
      </w:r>
      <w:r w:rsidRPr="00C120D6">
        <w:t>’</w:t>
      </w:r>
      <w:r w:rsidRPr="00430567">
        <w:t xml:space="preserve">s </w:t>
      </w:r>
      <w:r>
        <w:t>m</w:t>
      </w:r>
      <w:r w:rsidRPr="00C120D6">
        <w:t>id-</w:t>
      </w:r>
      <w:r>
        <w:t>y</w:t>
      </w:r>
      <w:r w:rsidRPr="00C120D6">
        <w:t>ear</w:t>
      </w:r>
      <w:r w:rsidRPr="00430567">
        <w:t xml:space="preserve"> </w:t>
      </w:r>
      <w:r>
        <w:t>r</w:t>
      </w:r>
      <w:r w:rsidRPr="00430567">
        <w:t>eview of the CEO’s performance</w:t>
      </w:r>
      <w:r w:rsidRPr="00C120D6">
        <w:t>,</w:t>
      </w:r>
      <w:r w:rsidRPr="00430567">
        <w:t xml:space="preserve"> the </w:t>
      </w:r>
      <w:r>
        <w:t xml:space="preserve">CEO will submit a mid-year progress report to the Committee and </w:t>
      </w:r>
      <w:r w:rsidRPr="00430567">
        <w:t>Committee and the CEO will discuss progress against the KPIs under the Performance Plan</w:t>
      </w:r>
      <w:r>
        <w:t>.  The Committee will then submit a mid-year review report (</w:t>
      </w:r>
      <w:r>
        <w:rPr>
          <w:b/>
          <w:bCs/>
        </w:rPr>
        <w:t xml:space="preserve">Mid-Year Review </w:t>
      </w:r>
      <w:r w:rsidRPr="006A701A">
        <w:rPr>
          <w:b/>
          <w:bCs/>
        </w:rPr>
        <w:t>Report</w:t>
      </w:r>
      <w:r>
        <w:t xml:space="preserve">) </w:t>
      </w:r>
      <w:r w:rsidRPr="006A701A">
        <w:t>to</w:t>
      </w:r>
      <w:r>
        <w:t xml:space="preserve"> Council which includes:</w:t>
      </w:r>
      <w:bookmarkEnd w:id="33"/>
      <w:r>
        <w:t xml:space="preserve"> </w:t>
      </w:r>
    </w:p>
    <w:p w14:paraId="6571D8C1" w14:textId="77777777" w:rsidR="007F1420" w:rsidRPr="00C120D6" w:rsidRDefault="007F1420" w:rsidP="007F1420">
      <w:pPr>
        <w:pStyle w:val="Heading3"/>
      </w:pPr>
      <w:r w:rsidRPr="00C120D6">
        <w:t>whether, and to what extent, the CEO has met the KPIs under the Performance Plan;</w:t>
      </w:r>
    </w:p>
    <w:p w14:paraId="5B9542BF" w14:textId="77777777" w:rsidR="007F1420" w:rsidRPr="00C120D6" w:rsidRDefault="007F1420" w:rsidP="007F1420">
      <w:pPr>
        <w:pStyle w:val="Heading3"/>
      </w:pPr>
      <w:r w:rsidRPr="00C120D6">
        <w:t xml:space="preserve">whether, and to what extent, any KPIs or other criteria ought to be varied under the Performance Plan; </w:t>
      </w:r>
    </w:p>
    <w:p w14:paraId="082E830A" w14:textId="77777777" w:rsidR="007F1420" w:rsidRPr="00430567" w:rsidRDefault="007F1420" w:rsidP="007F1420">
      <w:pPr>
        <w:pStyle w:val="Heading3"/>
      </w:pPr>
      <w:r w:rsidRPr="00C120D6">
        <w:t>any other necessary matters.</w:t>
      </w:r>
    </w:p>
    <w:p w14:paraId="7B65CE73" w14:textId="77777777" w:rsidR="007F1420" w:rsidRDefault="007F1420" w:rsidP="007F1420">
      <w:pPr>
        <w:pStyle w:val="Heading2"/>
        <w:numPr>
          <w:ilvl w:val="0"/>
          <w:numId w:val="0"/>
        </w:numPr>
        <w:ind w:left="964"/>
      </w:pPr>
    </w:p>
    <w:p w14:paraId="0BAE1E59" w14:textId="77777777" w:rsidR="007F1420" w:rsidRDefault="007F1420" w:rsidP="007F1420">
      <w:pPr>
        <w:pStyle w:val="Heading2"/>
      </w:pPr>
      <w:r>
        <w:lastRenderedPageBreak/>
        <w:t>Council shall, after receipt of the Mid-Year Review Report resolve upon the matters described above and advise the CEO of the terms or effect of the Resolution.</w:t>
      </w:r>
    </w:p>
    <w:p w14:paraId="31CEE685" w14:textId="06C22B3E" w:rsidR="007F1420" w:rsidRDefault="007F1420" w:rsidP="007F1420">
      <w:pPr>
        <w:pStyle w:val="Heading2"/>
      </w:pPr>
      <w:bookmarkStart w:id="34" w:name="_Ref152139818"/>
      <w:bookmarkStart w:id="35" w:name="_Ref66378195"/>
      <w:bookmarkStart w:id="36" w:name="_Ref150948528"/>
      <w:r>
        <w:t>In preparation for Council’s annual review of the CEO’s performance, the CEO will submit an end of year progress report to the Committee</w:t>
      </w:r>
      <w:r w:rsidR="00DA5CF6">
        <w:t>,</w:t>
      </w:r>
      <w:r>
        <w:t xml:space="preserve"> and the Committee and the CEO will discuss to what extent the CEO has met the KPI’s under the Performance Plan.  The Committee will submit an annual review report (</w:t>
      </w:r>
      <w:r>
        <w:rPr>
          <w:b/>
          <w:bCs/>
        </w:rPr>
        <w:t xml:space="preserve">Annual Review </w:t>
      </w:r>
      <w:r w:rsidRPr="00997E3C">
        <w:rPr>
          <w:b/>
          <w:bCs/>
        </w:rPr>
        <w:t>Report</w:t>
      </w:r>
      <w:r>
        <w:t xml:space="preserve">) </w:t>
      </w:r>
      <w:r w:rsidRPr="00997E3C">
        <w:t>to</w:t>
      </w:r>
      <w:r>
        <w:t xml:space="preserve"> Council which includes:</w:t>
      </w:r>
      <w:bookmarkEnd w:id="34"/>
      <w:r>
        <w:t xml:space="preserve">   </w:t>
      </w:r>
      <w:bookmarkEnd w:id="35"/>
      <w:bookmarkEnd w:id="36"/>
    </w:p>
    <w:p w14:paraId="696E39E8" w14:textId="77777777" w:rsidR="007F1420" w:rsidRPr="0063240B" w:rsidRDefault="007F1420" w:rsidP="007F1420">
      <w:pPr>
        <w:pStyle w:val="Heading3"/>
      </w:pPr>
      <w:r w:rsidRPr="0063240B">
        <w:t xml:space="preserve">whether, and to what extent, the CEO has met the KPIs under the Performance Plan; </w:t>
      </w:r>
    </w:p>
    <w:p w14:paraId="44B05EF5" w14:textId="74EABAEE" w:rsidR="007F1420" w:rsidRDefault="007F1420" w:rsidP="007F1420">
      <w:pPr>
        <w:pStyle w:val="Heading3"/>
      </w:pPr>
      <w:r w:rsidRPr="0063240B">
        <w:t xml:space="preserve">whether, and to what extent, the </w:t>
      </w:r>
      <w:r w:rsidR="00247900">
        <w:t xml:space="preserve">Total </w:t>
      </w:r>
      <w:r w:rsidRPr="0063240B">
        <w:t xml:space="preserve">Remuneration Package ought to be varied; </w:t>
      </w:r>
    </w:p>
    <w:p w14:paraId="3D37C980" w14:textId="77777777" w:rsidR="007F1420" w:rsidRPr="0063240B" w:rsidRDefault="007F1420" w:rsidP="007F1420">
      <w:pPr>
        <w:pStyle w:val="Heading3"/>
      </w:pPr>
      <w:r w:rsidRPr="00F07F82">
        <w:t>the proposed annual Performance Plan including KPIs for the following year</w:t>
      </w:r>
      <w:r>
        <w:t xml:space="preserve">; and </w:t>
      </w:r>
    </w:p>
    <w:p w14:paraId="203A0DF1" w14:textId="77777777" w:rsidR="007F1420" w:rsidRPr="00F217B1" w:rsidRDefault="007F1420" w:rsidP="007F1420">
      <w:pPr>
        <w:pStyle w:val="Heading3"/>
      </w:pPr>
      <w:r w:rsidRPr="00F217B1">
        <w:t xml:space="preserve">any other necessary matters. </w:t>
      </w:r>
    </w:p>
    <w:p w14:paraId="6E35933D" w14:textId="77777777" w:rsidR="007F1420" w:rsidRPr="000357B5" w:rsidRDefault="007F1420" w:rsidP="007F1420">
      <w:pPr>
        <w:pStyle w:val="Heading2"/>
      </w:pPr>
      <w:r w:rsidRPr="000357B5">
        <w:t>Council shall, after receipt of the Annual Review Report, review the recommendations in the Annual Review Report, resolve upon the matters described above and advise the CEO of the terms or effect of the Resolution.</w:t>
      </w:r>
    </w:p>
    <w:p w14:paraId="185E904F" w14:textId="77777777" w:rsidR="007F1420" w:rsidRPr="00F07F82" w:rsidRDefault="007F1420" w:rsidP="007F1420">
      <w:pPr>
        <w:pStyle w:val="Heading2"/>
      </w:pPr>
      <w:r w:rsidRPr="00F07F82">
        <w:t>Nothing in this Policy prevents the Committee and/or Council from monitoring the CEO’s performance on a regular basis.</w:t>
      </w:r>
    </w:p>
    <w:p w14:paraId="7ED2F7FE" w14:textId="77777777" w:rsidR="007F1420" w:rsidRDefault="007F1420" w:rsidP="007F1420">
      <w:pPr>
        <w:pStyle w:val="Heading1"/>
      </w:pPr>
      <w:bookmarkStart w:id="37" w:name="_Ref150949183"/>
      <w:bookmarkStart w:id="38" w:name="_Toc150954765"/>
      <w:bookmarkStart w:id="39" w:name="_Toc152141854"/>
      <w:r>
        <w:t>Acting ceo</w:t>
      </w:r>
      <w:bookmarkEnd w:id="37"/>
      <w:bookmarkEnd w:id="38"/>
      <w:bookmarkEnd w:id="39"/>
    </w:p>
    <w:p w14:paraId="7E80CE8B" w14:textId="77777777" w:rsidR="007F1420" w:rsidRDefault="007F1420" w:rsidP="007F1420">
      <w:pPr>
        <w:pStyle w:val="Heading2"/>
      </w:pPr>
      <w:r>
        <w:t xml:space="preserve">Council must appoint an Acting CEO when there </w:t>
      </w:r>
      <w:r w:rsidRPr="00A57ECB">
        <w:t>is a vacancy in the office of the CEO, or the CEO is unable to perform their duties under the Contract of Employment for a period exceeding 28 days.</w:t>
      </w:r>
    </w:p>
    <w:p w14:paraId="2E80B3B1" w14:textId="77777777" w:rsidR="007F1420" w:rsidRPr="004C048E" w:rsidRDefault="007F1420" w:rsidP="007F1420">
      <w:pPr>
        <w:pStyle w:val="Heading2"/>
      </w:pPr>
      <w:bookmarkStart w:id="40" w:name="_Ref105422974"/>
      <w:r>
        <w:t>The appointment of the Acting CEO must be made by a Resolution unless the Acting CEO is appointed for a period not exceeding 28 days, in which case the CEO may appoint an Acting CEO under delegation from Council pursuant to section 11(3) of the Act.</w:t>
      </w:r>
      <w:bookmarkEnd w:id="40"/>
      <w:r>
        <w:t xml:space="preserve"> </w:t>
      </w:r>
    </w:p>
    <w:p w14:paraId="1A7A5742" w14:textId="77777777" w:rsidR="007F1420" w:rsidRPr="00A57ECB" w:rsidRDefault="007F1420" w:rsidP="007F1420">
      <w:pPr>
        <w:pStyle w:val="Heading2"/>
      </w:pPr>
      <w:r w:rsidRPr="00A57ECB">
        <w:t xml:space="preserve">Where applicable, the Committee may advise Council on: </w:t>
      </w:r>
    </w:p>
    <w:p w14:paraId="62723D2A" w14:textId="77777777" w:rsidR="007F1420" w:rsidRPr="00A57ECB" w:rsidRDefault="007F1420" w:rsidP="007F1420">
      <w:pPr>
        <w:pStyle w:val="Heading3"/>
      </w:pPr>
      <w:r w:rsidRPr="00A57ECB">
        <w:t>the selection and appointment of an Acting CEO, including whether it is appropriate to:</w:t>
      </w:r>
    </w:p>
    <w:p w14:paraId="53A16B51" w14:textId="77777777" w:rsidR="007F1420" w:rsidRPr="00A57ECB" w:rsidRDefault="007F1420" w:rsidP="007F1420">
      <w:pPr>
        <w:pStyle w:val="Heading4"/>
      </w:pPr>
      <w:r w:rsidRPr="00A57ECB">
        <w:t xml:space="preserve">recruit an external candidate who is not currently employed by Council; or </w:t>
      </w:r>
    </w:p>
    <w:p w14:paraId="729EF450" w14:textId="77777777" w:rsidR="007F1420" w:rsidRPr="00A57ECB" w:rsidRDefault="007F1420" w:rsidP="007F1420">
      <w:pPr>
        <w:pStyle w:val="Heading4"/>
      </w:pPr>
      <w:r w:rsidRPr="00A57ECB">
        <w:t xml:space="preserve">appoint an internal candidate who is a current employee of Council; </w:t>
      </w:r>
    </w:p>
    <w:p w14:paraId="570FA4DC" w14:textId="626D1B5C" w:rsidR="007F1420" w:rsidRPr="00A57ECB" w:rsidRDefault="007F1420" w:rsidP="007F1420">
      <w:pPr>
        <w:pStyle w:val="Heading3"/>
      </w:pPr>
      <w:r w:rsidRPr="00A57ECB">
        <w:t>the terms of the Acting CEO’s contract of employment (to the extent that the terms set out in clause</w:t>
      </w:r>
      <w:r>
        <w:t xml:space="preserve"> </w:t>
      </w:r>
      <w:r>
        <w:fldChar w:fldCharType="begin"/>
      </w:r>
      <w:r>
        <w:instrText xml:space="preserve"> REF _Ref150954327 \r \h </w:instrText>
      </w:r>
      <w:r>
        <w:fldChar w:fldCharType="separate"/>
      </w:r>
      <w:r w:rsidR="00D75C0D">
        <w:t>6.1</w:t>
      </w:r>
      <w:r>
        <w:fldChar w:fldCharType="end"/>
      </w:r>
      <w:r w:rsidRPr="00A57ECB">
        <w:t>of this Policy are inappropriate for an Acting appointment); and</w:t>
      </w:r>
    </w:p>
    <w:p w14:paraId="0E34793F" w14:textId="77777777" w:rsidR="007F1420" w:rsidRDefault="007F1420" w:rsidP="007F1420">
      <w:pPr>
        <w:pStyle w:val="Heading3"/>
      </w:pPr>
      <w:r w:rsidRPr="00A57ECB">
        <w:t xml:space="preserve">performance monitoring and review processes, if applicable, which are to be determined by reference to the length of the Acting CEO’s term of appointment. </w:t>
      </w:r>
    </w:p>
    <w:p w14:paraId="0E1C19E4" w14:textId="77777777" w:rsidR="007F1420" w:rsidRPr="00A57ECB" w:rsidRDefault="007F1420" w:rsidP="007F1420">
      <w:pPr>
        <w:pStyle w:val="Heading2"/>
      </w:pPr>
      <w:r>
        <w:t>Nothing in this Policy applies to the CEO’s appointment of an Acting CEO under delegation.</w:t>
      </w:r>
    </w:p>
    <w:p w14:paraId="6719F58D" w14:textId="77777777" w:rsidR="007F1420" w:rsidRPr="001A50D6" w:rsidRDefault="007F1420" w:rsidP="007F1420">
      <w:pPr>
        <w:pStyle w:val="Heading1"/>
      </w:pPr>
      <w:bookmarkStart w:id="41" w:name="_Toc150954766"/>
      <w:bookmarkStart w:id="42" w:name="_Toc152141855"/>
      <w:r>
        <w:t>Independent advice</w:t>
      </w:r>
      <w:bookmarkEnd w:id="41"/>
      <w:bookmarkEnd w:id="42"/>
    </w:p>
    <w:p w14:paraId="69EE0520" w14:textId="77777777" w:rsidR="007F1420" w:rsidRDefault="007F1420" w:rsidP="007F1420">
      <w:pPr>
        <w:pStyle w:val="Heading2"/>
      </w:pPr>
      <w:r>
        <w:t>The Independent Member is responsible for providing independent professional advice in relation to the matters dealt with under this Policy in accordance with section 45(2)(a) of the Act.</w:t>
      </w:r>
    </w:p>
    <w:p w14:paraId="6B4793D5" w14:textId="77777777" w:rsidR="007F1420" w:rsidRDefault="007F1420" w:rsidP="007F1420">
      <w:pPr>
        <w:pStyle w:val="Heading2"/>
      </w:pPr>
      <w:r>
        <w:t>The Independent Member will be appointed on the recommendation of the Committee following a process to seek experienced and suitably qualified persons but must not be the Independent Recruitment Consultant appointed by Council to assist in the recruitment process.</w:t>
      </w:r>
    </w:p>
    <w:p w14:paraId="33FF5235" w14:textId="77777777" w:rsidR="007F1420" w:rsidRDefault="007F1420" w:rsidP="007F1420">
      <w:pPr>
        <w:pStyle w:val="Heading2"/>
      </w:pPr>
      <w:r>
        <w:t>Council will determine the:</w:t>
      </w:r>
    </w:p>
    <w:p w14:paraId="65019098" w14:textId="77777777" w:rsidR="007F1420" w:rsidRDefault="007F1420" w:rsidP="007F1420">
      <w:pPr>
        <w:pStyle w:val="Heading3"/>
      </w:pPr>
      <w:r>
        <w:t xml:space="preserve">term of </w:t>
      </w:r>
      <w:r w:rsidRPr="00E62948">
        <w:rPr>
          <w:szCs w:val="20"/>
        </w:rPr>
        <w:t>appointment</w:t>
      </w:r>
      <w:r>
        <w:t xml:space="preserve"> of the Independent Member; and</w:t>
      </w:r>
    </w:p>
    <w:p w14:paraId="08151327" w14:textId="77777777" w:rsidR="007F1420" w:rsidRDefault="007F1420" w:rsidP="007F1420">
      <w:pPr>
        <w:pStyle w:val="Heading3"/>
      </w:pPr>
      <w:r>
        <w:t>remuneration of the Independent Member,</w:t>
      </w:r>
    </w:p>
    <w:p w14:paraId="2B8C8348" w14:textId="77777777" w:rsidR="007F1420" w:rsidRDefault="007F1420" w:rsidP="007F1420">
      <w:pPr>
        <w:pStyle w:val="BodyTextIndent"/>
        <w:ind w:left="993"/>
      </w:pPr>
      <w:bookmarkStart w:id="43" w:name="_Hlk105428583"/>
      <w:r>
        <w:lastRenderedPageBreak/>
        <w:t>and ensure that it is a term of the Independent Member’s engagement that the Independent Member keep confidential all information which the Independent Member acquires by virtue of the engagement</w:t>
      </w:r>
      <w:bookmarkEnd w:id="43"/>
      <w:r>
        <w:t xml:space="preserve">. </w:t>
      </w:r>
    </w:p>
    <w:p w14:paraId="489518E7" w14:textId="77777777" w:rsidR="007F1420" w:rsidRDefault="007F1420" w:rsidP="007F1420">
      <w:pPr>
        <w:pStyle w:val="Heading2"/>
        <w:spacing w:before="240"/>
      </w:pPr>
      <w:r>
        <w:t xml:space="preserve">Council, or the Committee with the approval of a Resolution, can, on an as needed basis, obtain additional independent professional advice in relation to the matters dealt with under this Policy. </w:t>
      </w:r>
    </w:p>
    <w:p w14:paraId="1AE93528" w14:textId="77777777" w:rsidR="007F1420" w:rsidRDefault="007F1420" w:rsidP="007F1420">
      <w:pPr>
        <w:pStyle w:val="Heading1"/>
      </w:pPr>
      <w:bookmarkStart w:id="44" w:name="_Toc150954767"/>
      <w:bookmarkStart w:id="45" w:name="_Toc152141856"/>
      <w:bookmarkStart w:id="46" w:name="_Toc103086691"/>
      <w:r>
        <w:t>administrative support</w:t>
      </w:r>
      <w:bookmarkEnd w:id="44"/>
      <w:bookmarkEnd w:id="45"/>
    </w:p>
    <w:p w14:paraId="7FA8EDD5" w14:textId="77777777" w:rsidR="007F1420" w:rsidRDefault="007F1420" w:rsidP="007F1420">
      <w:pPr>
        <w:pStyle w:val="Heading2"/>
        <w:spacing w:before="240"/>
      </w:pPr>
      <w:r>
        <w:t>The Executive Director, Corporate Services or their nominee is responsible for providing:</w:t>
      </w:r>
    </w:p>
    <w:p w14:paraId="0EB90E53" w14:textId="77777777" w:rsidR="007F1420" w:rsidRDefault="007F1420" w:rsidP="007F1420">
      <w:pPr>
        <w:pStyle w:val="Heading3"/>
      </w:pPr>
      <w:r>
        <w:t>information and any necessary training to members of the Committee in relation to their responsibilities under the Act;</w:t>
      </w:r>
    </w:p>
    <w:p w14:paraId="6C674910" w14:textId="77777777" w:rsidR="007F1420" w:rsidRDefault="007F1420" w:rsidP="007F1420">
      <w:pPr>
        <w:pStyle w:val="Heading3"/>
      </w:pPr>
      <w:r>
        <w:t>advice with respect to matters before the Committee for consideration; and</w:t>
      </w:r>
    </w:p>
    <w:p w14:paraId="516ACC85" w14:textId="77777777" w:rsidR="007F1420" w:rsidRDefault="007F1420" w:rsidP="007F1420">
      <w:pPr>
        <w:pStyle w:val="Heading3"/>
      </w:pPr>
      <w:r>
        <w:t>administrative, secretarial and logistical support to the Committee.</w:t>
      </w:r>
    </w:p>
    <w:p w14:paraId="0934DEC4" w14:textId="77777777" w:rsidR="007F1420" w:rsidRDefault="007F1420" w:rsidP="007F1420">
      <w:pPr>
        <w:pStyle w:val="Heading2"/>
        <w:spacing w:before="240"/>
      </w:pPr>
      <w:r>
        <w:t xml:space="preserve">Council acknowledges that, in implementing this Policy, it, the Committee and/or the Independent Member will from time to time require the assistance of </w:t>
      </w:r>
      <w:r w:rsidRPr="00014F30">
        <w:t>other</w:t>
      </w:r>
      <w:r>
        <w:t xml:space="preserve"> members of Council staff, including assistance in relation to governance and human resource</w:t>
      </w:r>
      <w:r w:rsidRPr="00A57ECB">
        <w:t>s matters</w:t>
      </w:r>
      <w:r w:rsidRPr="00C12B34">
        <w:t xml:space="preserve"> and procurement and contract management.</w:t>
      </w:r>
    </w:p>
    <w:p w14:paraId="4C52AD84" w14:textId="77777777" w:rsidR="007F1420" w:rsidRPr="00C12B34" w:rsidRDefault="007F1420" w:rsidP="007F1420">
      <w:pPr>
        <w:pStyle w:val="Heading2"/>
        <w:spacing w:before="240"/>
      </w:pPr>
      <w:r>
        <w:t>Council, the Committee and/or the Independent Member may from time to time request a member of Council staff to provide assistance in implementing this Policy, recognising that the position of the member of Council staff is made difficult because they are accountable to the CEO (or a person acting as CEO). Requests for assistance therefore need to be limited to no more than those which are reasonably necessary.</w:t>
      </w:r>
    </w:p>
    <w:p w14:paraId="1AD77028" w14:textId="77777777" w:rsidR="007F1420" w:rsidRPr="0050264B" w:rsidRDefault="007F1420" w:rsidP="007F1420">
      <w:pPr>
        <w:pStyle w:val="Heading1"/>
      </w:pPr>
      <w:bookmarkStart w:id="47" w:name="_Toc150954768"/>
      <w:bookmarkStart w:id="48" w:name="_Toc152141857"/>
      <w:r w:rsidRPr="0050264B">
        <w:t>Interaction with Act and Regulations</w:t>
      </w:r>
      <w:bookmarkEnd w:id="46"/>
      <w:bookmarkEnd w:id="47"/>
      <w:bookmarkEnd w:id="48"/>
    </w:p>
    <w:p w14:paraId="55F661C8" w14:textId="77777777" w:rsidR="007F1420" w:rsidRDefault="007F1420" w:rsidP="007F1420">
      <w:pPr>
        <w:pStyle w:val="Heading2"/>
      </w:pPr>
      <w:r>
        <w:t>This Policy applies subject to any inconsistent obligations in the Act or the Regulations.</w:t>
      </w:r>
    </w:p>
    <w:p w14:paraId="681218C9" w14:textId="77777777" w:rsidR="007F1420" w:rsidRDefault="007F1420" w:rsidP="007F1420"/>
    <w:p w14:paraId="194DBCC6" w14:textId="77777777" w:rsidR="007F1420" w:rsidRDefault="007F1420" w:rsidP="007F1420">
      <w:pPr>
        <w:pStyle w:val="AttachmentHeading1"/>
        <w:framePr w:wrap="around"/>
      </w:pPr>
      <w:bookmarkStart w:id="49" w:name="_Toc150954771"/>
      <w:bookmarkStart w:id="50" w:name="_Toc152141858"/>
      <w:r>
        <w:lastRenderedPageBreak/>
        <w:t>Implementation of this Policy</w:t>
      </w:r>
      <w:bookmarkEnd w:id="49"/>
      <w:bookmarkEnd w:id="50"/>
      <w:r>
        <w:t xml:space="preserve"> </w:t>
      </w:r>
    </w:p>
    <w:p w14:paraId="564FC508" w14:textId="77777777" w:rsidR="007F1420" w:rsidRDefault="007F1420" w:rsidP="007F1420">
      <w:pPr>
        <w:pStyle w:val="AttachmentHeading2"/>
      </w:pPr>
      <w:bookmarkStart w:id="51" w:name="_Toc527374258"/>
      <w:r w:rsidRPr="00280F07">
        <w:t>Monitoring and reporting</w:t>
      </w:r>
      <w:bookmarkEnd w:id="51"/>
    </w:p>
    <w:sdt>
      <w:sdtPr>
        <w:id w:val="-25411065"/>
        <w:placeholder>
          <w:docPart w:val="DE28E410E89844518CEBCDC3A867EA2C"/>
        </w:placeholder>
      </w:sdtPr>
      <w:sdtContent>
        <w:p w14:paraId="4D469A39" w14:textId="4E1D1613" w:rsidR="007F1420" w:rsidRPr="00C91714" w:rsidRDefault="007F1420" w:rsidP="007F1420">
          <w:pPr>
            <w:pStyle w:val="BodyText"/>
            <w:rPr>
              <w:color w:val="808080"/>
            </w:rPr>
          </w:pPr>
          <w:r>
            <w:t xml:space="preserve">This Policy will be monitored by the </w:t>
          </w:r>
          <w:r w:rsidR="00173DA0">
            <w:t xml:space="preserve">Executive </w:t>
          </w:r>
          <w:r>
            <w:t>Director</w:t>
          </w:r>
          <w:r w:rsidR="00FE23BD">
            <w:t>,</w:t>
          </w:r>
          <w:r>
            <w:t xml:space="preserve"> </w:t>
          </w:r>
          <w:r w:rsidR="00173DA0">
            <w:t>Corporate Services</w:t>
          </w:r>
          <w:r>
            <w:t xml:space="preserve"> in relation to any legislative change that may affect its terms and conditions. </w:t>
          </w:r>
        </w:p>
      </w:sdtContent>
    </w:sdt>
    <w:p w14:paraId="28976023" w14:textId="77777777" w:rsidR="007F1420" w:rsidRDefault="007F1420" w:rsidP="007F1420">
      <w:pPr>
        <w:pStyle w:val="BodyText"/>
      </w:pPr>
    </w:p>
    <w:p w14:paraId="524FF9FA" w14:textId="77777777" w:rsidR="007F1420" w:rsidRDefault="007F1420" w:rsidP="007F1420">
      <w:pPr>
        <w:pStyle w:val="AttachmentHeading2"/>
      </w:pPr>
      <w:bookmarkStart w:id="52" w:name="_Toc511644877"/>
      <w:bookmarkStart w:id="53" w:name="_Toc527374259"/>
      <w:r w:rsidRPr="00670856">
        <w:t>Advice and assistance</w:t>
      </w:r>
      <w:bookmarkEnd w:id="52"/>
      <w:bookmarkEnd w:id="53"/>
    </w:p>
    <w:p w14:paraId="6135CECD" w14:textId="4CE4C3C6" w:rsidR="007F1420" w:rsidRDefault="007F1420" w:rsidP="007F1420">
      <w:pPr>
        <w:pStyle w:val="BodyText"/>
      </w:pPr>
      <w:bookmarkStart w:id="54" w:name="_Document_Management_Framework"/>
      <w:bookmarkStart w:id="55" w:name="_Toc527374260"/>
      <w:bookmarkEnd w:id="54"/>
      <w:r>
        <w:t xml:space="preserve">The </w:t>
      </w:r>
      <w:r w:rsidR="00173DA0">
        <w:t>Executive Director</w:t>
      </w:r>
      <w:r w:rsidR="00FE23BD">
        <w:t>,</w:t>
      </w:r>
      <w:r w:rsidR="00173DA0">
        <w:t xml:space="preserve"> Corporate Services</w:t>
      </w:r>
      <w:r>
        <w:t xml:space="preserve"> manages the provision of advice to the organisation regarding this Policy. Independent professional advice will be sought in relation to the matters dealt with in this Policy. </w:t>
      </w:r>
    </w:p>
    <w:p w14:paraId="684B6649" w14:textId="77777777" w:rsidR="007F1420" w:rsidRDefault="007F1420" w:rsidP="007F1420">
      <w:pPr>
        <w:pStyle w:val="AttachmentHeading2"/>
      </w:pPr>
    </w:p>
    <w:p w14:paraId="2F9FFA3A" w14:textId="77777777" w:rsidR="007F1420" w:rsidRDefault="007F1420" w:rsidP="007F1420">
      <w:pPr>
        <w:pStyle w:val="AttachmentHeading2"/>
      </w:pPr>
      <w:r>
        <w:t>Records</w:t>
      </w:r>
      <w:bookmarkEnd w:id="55"/>
    </w:p>
    <w:p w14:paraId="274F58A4" w14:textId="77777777" w:rsidR="007F1420" w:rsidRDefault="007F1420" w:rsidP="007F1420">
      <w:pPr>
        <w:pStyle w:val="BodyText"/>
        <w:spacing w:after="240"/>
      </w:pPr>
      <w:r>
        <w:t>Council must retain r</w:t>
      </w:r>
      <w:r w:rsidRPr="00670856">
        <w:t>ecords</w:t>
      </w:r>
      <w:r>
        <w:t xml:space="preserve"> associated with this Policy</w:t>
      </w:r>
      <w:r w:rsidRPr="00670856">
        <w:t xml:space="preserve"> </w:t>
      </w:r>
      <w:r>
        <w:t xml:space="preserve">and its implementation in accordance with its Records Information Management Policy. </w:t>
      </w:r>
    </w:p>
    <w:p w14:paraId="2A084FB1" w14:textId="77777777" w:rsidR="007F1420" w:rsidRDefault="007F1420" w:rsidP="007F1420">
      <w:pPr>
        <w:pStyle w:val="AttachmentHeading2"/>
      </w:pPr>
      <w:bookmarkStart w:id="56" w:name="_Toc527374261"/>
    </w:p>
    <w:p w14:paraId="1BE5F10D" w14:textId="77777777" w:rsidR="007F1420" w:rsidRDefault="007F1420" w:rsidP="007F1420">
      <w:pPr>
        <w:pStyle w:val="AttachmentHeading2"/>
      </w:pPr>
      <w:r>
        <w:t>Review</w:t>
      </w:r>
      <w:bookmarkEnd w:id="56"/>
    </w:p>
    <w:p w14:paraId="5F5D3897" w14:textId="10F14A59" w:rsidR="007F1420" w:rsidRDefault="007F1420" w:rsidP="007F1420">
      <w:pPr>
        <w:pStyle w:val="BodyText"/>
      </w:pPr>
      <w:r>
        <w:t>Council</w:t>
      </w:r>
      <w:r w:rsidRPr="00AA7AE3">
        <w:t xml:space="preserve"> should review and, </w:t>
      </w:r>
      <w:r>
        <w:t>if necessary, amend this Policy</w:t>
      </w:r>
      <w:r w:rsidRPr="00AA7AE3">
        <w:t xml:space="preserve"> within</w:t>
      </w:r>
      <w:r>
        <w:t xml:space="preserve"> </w:t>
      </w:r>
      <w:r w:rsidR="00D75C0D">
        <w:t>4</w:t>
      </w:r>
      <w:r>
        <w:t xml:space="preserve"> </w:t>
      </w:r>
      <w:r w:rsidR="00C5769F">
        <w:t xml:space="preserve">years </w:t>
      </w:r>
      <w:r>
        <w:t>of the Approval Date.</w:t>
      </w:r>
    </w:p>
    <w:p w14:paraId="3AA92F0C" w14:textId="77777777" w:rsidR="007F1420" w:rsidRDefault="007F1420" w:rsidP="007F1420">
      <w:r>
        <w:br w:type="page"/>
      </w:r>
    </w:p>
    <w:p w14:paraId="077EA233" w14:textId="77777777" w:rsidR="007F1420" w:rsidRDefault="007F1420" w:rsidP="007F1420">
      <w:pPr>
        <w:pStyle w:val="AttachmentHeading1"/>
        <w:framePr w:wrap="around"/>
      </w:pPr>
      <w:bookmarkStart w:id="57" w:name="_Toc150954772"/>
      <w:bookmarkStart w:id="58" w:name="_Toc152141859"/>
      <w:r>
        <w:lastRenderedPageBreak/>
        <w:t>References</w:t>
      </w:r>
      <w:bookmarkEnd w:id="57"/>
      <w:bookmarkEnd w:id="58"/>
    </w:p>
    <w:p w14:paraId="202132E8" w14:textId="77777777" w:rsidR="007F1420" w:rsidRDefault="007F1420" w:rsidP="007F1420">
      <w:pPr>
        <w:pStyle w:val="BodyText"/>
        <w:rPr>
          <w:b/>
          <w:bCs/>
        </w:rPr>
      </w:pPr>
      <w:r>
        <w:rPr>
          <w:b/>
          <w:bCs/>
        </w:rPr>
        <w:t>Legislation</w:t>
      </w:r>
    </w:p>
    <w:p w14:paraId="34AAA07C" w14:textId="77777777" w:rsidR="007F1420" w:rsidRDefault="007F1420" w:rsidP="007F1420">
      <w:pPr>
        <w:pStyle w:val="BodyText"/>
        <w:rPr>
          <w:i/>
          <w:iCs/>
        </w:rPr>
      </w:pPr>
      <w:r>
        <w:rPr>
          <w:i/>
          <w:iCs/>
        </w:rPr>
        <w:t>Local Government Act 2020</w:t>
      </w:r>
    </w:p>
    <w:p w14:paraId="10DB835A" w14:textId="77777777" w:rsidR="007F1420" w:rsidRPr="002D34DF" w:rsidRDefault="007F1420" w:rsidP="007F1420">
      <w:pPr>
        <w:pStyle w:val="BodyText"/>
        <w:rPr>
          <w:i/>
          <w:iCs/>
        </w:rPr>
      </w:pPr>
      <w:r w:rsidRPr="007F6F8A">
        <w:rPr>
          <w:i/>
          <w:iCs/>
        </w:rPr>
        <w:t>Victorian Independent Remuneration Tribunal and Improving Parliamentary Standards Act 2019</w:t>
      </w:r>
    </w:p>
    <w:p w14:paraId="504AC00D" w14:textId="77777777" w:rsidR="007F1420" w:rsidRDefault="007F1420" w:rsidP="007F1420">
      <w:pPr>
        <w:pStyle w:val="BodyText"/>
        <w:rPr>
          <w:b/>
          <w:bCs/>
        </w:rPr>
      </w:pPr>
      <w:r>
        <w:rPr>
          <w:b/>
          <w:bCs/>
        </w:rPr>
        <w:t>Other Documents</w:t>
      </w:r>
    </w:p>
    <w:p w14:paraId="5EB6A0F1" w14:textId="77777777" w:rsidR="007F1420" w:rsidRDefault="007F1420" w:rsidP="007F1420">
      <w:pPr>
        <w:pStyle w:val="BodyText"/>
        <w:rPr>
          <w:b/>
          <w:bCs/>
          <w:i/>
          <w:iCs/>
          <w:highlight w:val="yellow"/>
        </w:rPr>
      </w:pPr>
      <w:r>
        <w:t>Records Information Management Policy</w:t>
      </w:r>
    </w:p>
    <w:p w14:paraId="1F491ECF" w14:textId="77777777" w:rsidR="007F1420" w:rsidRPr="00941651" w:rsidRDefault="007F1420" w:rsidP="007F1420">
      <w:pPr>
        <w:pStyle w:val="BodyText"/>
      </w:pPr>
      <w:bookmarkStart w:id="59" w:name="kapish_twa_bkm_0"/>
      <w:bookmarkEnd w:id="59"/>
    </w:p>
    <w:p w14:paraId="1A2C97B2" w14:textId="77777777" w:rsidR="00BC31F6" w:rsidRPr="00941651" w:rsidRDefault="00BC31F6" w:rsidP="007F1420">
      <w:pPr>
        <w:pStyle w:val="Heading1NoNumber"/>
      </w:pPr>
    </w:p>
    <w:sectPr w:rsidR="00BC31F6" w:rsidRPr="00941651" w:rsidSect="004A3E64">
      <w:pgSz w:w="11907" w:h="16840" w:code="9"/>
      <w:pgMar w:top="1134" w:right="1134" w:bottom="794" w:left="1134" w:header="567" w:footer="340"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BE92558" w14:textId="77777777" w:rsidR="00E15473" w:rsidRDefault="00E15473" w:rsidP="00CE604F">
      <w:r>
        <w:separator/>
      </w:r>
    </w:p>
    <w:p w14:paraId="3A4A9735" w14:textId="77777777" w:rsidR="00E15473" w:rsidRDefault="00E15473" w:rsidP="00CE604F"/>
    <w:p w14:paraId="5A979801" w14:textId="77777777" w:rsidR="00E15473" w:rsidRDefault="00E15473" w:rsidP="00CE604F"/>
    <w:p w14:paraId="04AF50B5" w14:textId="77777777" w:rsidR="00E15473" w:rsidRDefault="00E15473" w:rsidP="00CE604F"/>
    <w:p w14:paraId="54B7EA46" w14:textId="77777777" w:rsidR="00E15473" w:rsidRDefault="00E15473"/>
    <w:p w14:paraId="2EA353F3" w14:textId="77777777" w:rsidR="00E15473" w:rsidRDefault="00E15473"/>
  </w:endnote>
  <w:endnote w:type="continuationSeparator" w:id="0">
    <w:p w14:paraId="6AF136CF" w14:textId="77777777" w:rsidR="00E15473" w:rsidRDefault="00E15473" w:rsidP="00CE604F">
      <w:r>
        <w:continuationSeparator/>
      </w:r>
    </w:p>
    <w:p w14:paraId="42D0A38D" w14:textId="77777777" w:rsidR="00E15473" w:rsidRDefault="00E15473" w:rsidP="00CE604F"/>
    <w:p w14:paraId="591F37E8" w14:textId="77777777" w:rsidR="00E15473" w:rsidRDefault="00E15473" w:rsidP="00CE604F"/>
    <w:p w14:paraId="1DB09766" w14:textId="77777777" w:rsidR="00E15473" w:rsidRDefault="00E15473" w:rsidP="00CE604F"/>
    <w:p w14:paraId="1AACEEE9" w14:textId="77777777" w:rsidR="00E15473" w:rsidRDefault="00E15473"/>
    <w:p w14:paraId="775625BA" w14:textId="77777777" w:rsidR="00E15473" w:rsidRDefault="00E1547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ircular Std Book">
    <w:altName w:val="Calibri"/>
    <w:panose1 w:val="00000000000000000000"/>
    <w:charset w:val="00"/>
    <w:family w:val="swiss"/>
    <w:notTrueType/>
    <w:pitch w:val="variable"/>
    <w:sig w:usb0="8000002F" w:usb1="5000E47B" w:usb2="00000008" w:usb3="00000000" w:csb0="00000001"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62C92A" w14:textId="77777777" w:rsidR="0099324A" w:rsidRPr="00034A7D" w:rsidRDefault="0099324A" w:rsidP="00034A7D">
    <w:pPr>
      <w:pStyle w:val="FooterEven"/>
    </w:pPr>
    <w:r w:rsidRPr="00034A7D">
      <w:rPr>
        <w:rStyle w:val="PageNumber"/>
      </w:rPr>
      <w:fldChar w:fldCharType="begin"/>
    </w:r>
    <w:r w:rsidRPr="00034A7D">
      <w:rPr>
        <w:rStyle w:val="PageNumber"/>
      </w:rPr>
      <w:instrText xml:space="preserve"> PAGE   \* MERGEFORMAT </w:instrText>
    </w:r>
    <w:r w:rsidRPr="00034A7D">
      <w:rPr>
        <w:rStyle w:val="PageNumber"/>
      </w:rPr>
      <w:fldChar w:fldCharType="separate"/>
    </w:r>
    <w:r w:rsidR="00FA2335">
      <w:rPr>
        <w:rStyle w:val="PageNumber"/>
        <w:noProof/>
      </w:rPr>
      <w:t>4</w:t>
    </w:r>
    <w:r w:rsidRPr="00034A7D">
      <w:rPr>
        <w:rStyle w:val="PageNumber"/>
      </w:rPr>
      <w:fldChar w:fldCharType="end"/>
    </w:r>
    <w:r w:rsidRPr="00034A7D">
      <w:t>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8B9AD4" w14:textId="77777777" w:rsidR="0099324A" w:rsidRPr="00B45070" w:rsidRDefault="0099324A" w:rsidP="00E3052C">
    <w:pPr>
      <w:pStyle w:val="Footer"/>
      <w:rPr>
        <w:lang w:val="en-US"/>
      </w:rPr>
    </w:pPr>
    <w:r w:rsidRPr="00034A7D">
      <w:t> </w:t>
    </w:r>
    <w:r w:rsidRPr="00034A7D">
      <w:rPr>
        <w:rStyle w:val="PageNumber"/>
      </w:rPr>
      <w:fldChar w:fldCharType="begin"/>
    </w:r>
    <w:r w:rsidRPr="00034A7D">
      <w:rPr>
        <w:rStyle w:val="PageNumber"/>
      </w:rPr>
      <w:instrText xml:space="preserve"> PAGE   \* MERGEFORMAT </w:instrText>
    </w:r>
    <w:r w:rsidRPr="00034A7D">
      <w:rPr>
        <w:rStyle w:val="PageNumber"/>
      </w:rPr>
      <w:fldChar w:fldCharType="separate"/>
    </w:r>
    <w:r w:rsidR="00FA2335">
      <w:rPr>
        <w:rStyle w:val="PageNumber"/>
        <w:noProof/>
      </w:rPr>
      <w:t>5</w:t>
    </w:r>
    <w:r w:rsidRPr="00034A7D">
      <w:rPr>
        <w:rStyle w:val="PageNumber"/>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2DA3D7" w14:textId="77777777" w:rsidR="00AF0C8C" w:rsidRDefault="00AF0C8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4A722CB" w14:textId="77777777" w:rsidR="00E15473" w:rsidRDefault="00E15473" w:rsidP="00CE604F">
      <w:r>
        <w:separator/>
      </w:r>
    </w:p>
    <w:p w14:paraId="1AEE758E" w14:textId="77777777" w:rsidR="00E15473" w:rsidRDefault="00E15473"/>
    <w:p w14:paraId="492077B7" w14:textId="77777777" w:rsidR="00E15473" w:rsidRDefault="00E15473"/>
  </w:footnote>
  <w:footnote w:type="continuationSeparator" w:id="0">
    <w:p w14:paraId="1FE9C7C8" w14:textId="77777777" w:rsidR="00E15473" w:rsidRDefault="00E15473" w:rsidP="00CE604F">
      <w:r>
        <w:continuationSeparator/>
      </w:r>
    </w:p>
    <w:p w14:paraId="66A1FC3A" w14:textId="77777777" w:rsidR="00E15473" w:rsidRDefault="00E15473" w:rsidP="00CE604F"/>
    <w:p w14:paraId="6F561C3A" w14:textId="77777777" w:rsidR="00E15473" w:rsidRDefault="00E15473" w:rsidP="00CE604F"/>
    <w:p w14:paraId="5585D122" w14:textId="77777777" w:rsidR="00E15473" w:rsidRDefault="00E15473" w:rsidP="00CE604F"/>
    <w:p w14:paraId="09B4ED22" w14:textId="77777777" w:rsidR="00E15473" w:rsidRDefault="00E15473"/>
    <w:p w14:paraId="7CF9D46A" w14:textId="77777777" w:rsidR="00E15473" w:rsidRDefault="00E15473"/>
  </w:footnote>
  <w:footnote w:id="1">
    <w:p w14:paraId="3CB4B3DF" w14:textId="77777777" w:rsidR="007F1420" w:rsidRDefault="007F1420" w:rsidP="007F1420">
      <w:pPr>
        <w:pStyle w:val="FootnoteText"/>
        <w:tabs>
          <w:tab w:val="clear" w:pos="340"/>
        </w:tabs>
        <w:ind w:left="709" w:hanging="709"/>
      </w:pPr>
      <w:r>
        <w:rPr>
          <w:rStyle w:val="FootnoteReference"/>
        </w:rPr>
        <w:footnoteRef/>
      </w:r>
      <w:r>
        <w:t xml:space="preserve"> </w:t>
      </w:r>
      <w:r>
        <w:tab/>
        <w:t xml:space="preserve">Section 45(3)(a) of the Act requires Council to have regard to any statement of policy issued by the State Government which is in force with respect to its wages policy (or equivalent). The current Victorian Government Wages Policy applies in the public sector </w:t>
      </w:r>
      <w:bookmarkStart w:id="30" w:name="_Hlk105428372"/>
      <w:r>
        <w:t xml:space="preserve">from 4 April 2023. See </w:t>
      </w:r>
      <w:bookmarkEnd w:id="30"/>
      <w:r>
        <w:fldChar w:fldCharType="begin"/>
      </w:r>
      <w:r>
        <w:instrText xml:space="preserve"> HYPERLINK "</w:instrText>
      </w:r>
      <w:r w:rsidRPr="007E0EE3">
        <w:instrText>https://www.vic.gov.au/wages-policy-and-enterprise-bargaining-framework</w:instrText>
      </w:r>
      <w:r>
        <w:instrText xml:space="preserve">" </w:instrText>
      </w:r>
      <w:r>
        <w:fldChar w:fldCharType="separate"/>
      </w:r>
      <w:r w:rsidRPr="00FE0F11">
        <w:rPr>
          <w:rStyle w:val="Hyperlink"/>
        </w:rPr>
        <w:t>https://www.vic.gov.au/wages-policy-and-enterprise-bargaining-framework</w:t>
      </w:r>
      <w:r>
        <w:fldChar w:fldCharType="end"/>
      </w:r>
      <w:r>
        <w:t xml:space="preserve"> </w:t>
      </w:r>
    </w:p>
  </w:footnote>
  <w:footnote w:id="2">
    <w:p w14:paraId="7B6533B8" w14:textId="77777777" w:rsidR="007F1420" w:rsidRDefault="007F1420" w:rsidP="007F1420">
      <w:pPr>
        <w:pStyle w:val="FootnoteText"/>
        <w:tabs>
          <w:tab w:val="clear" w:pos="340"/>
        </w:tabs>
        <w:ind w:left="709" w:hanging="709"/>
      </w:pPr>
      <w:r>
        <w:rPr>
          <w:rStyle w:val="FootnoteReference"/>
        </w:rPr>
        <w:footnoteRef/>
      </w:r>
      <w:r>
        <w:t xml:space="preserve"> </w:t>
      </w:r>
      <w:r>
        <w:tab/>
        <w:t xml:space="preserve">Section 45(3)(b) of the Act requires Council to have regard to the published </w:t>
      </w:r>
      <w:r w:rsidRPr="00487AF0">
        <w:t>remuneration bands for executives employed in public service bodies</w:t>
      </w:r>
      <w:r>
        <w:t xml:space="preserve">. See </w:t>
      </w:r>
      <w:hyperlink r:id="rId1" w:history="1">
        <w:r w:rsidRPr="00FE0F11">
          <w:rPr>
            <w:rStyle w:val="Hyperlink"/>
          </w:rPr>
          <w:t>https://www.vic.gov.au/remuneration-bands-executives-employed-public-service-bodies</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519B95" w14:textId="77777777" w:rsidR="00AF0C8C" w:rsidRDefault="00AF0C8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8A9803" w14:textId="77777777" w:rsidR="00AF0C8C" w:rsidRDefault="00AF0C8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CE8B9B" w14:textId="77777777" w:rsidR="0099324A" w:rsidRDefault="0099324A" w:rsidP="005F39EC">
    <w:pPr>
      <w:pStyle w:val="Header"/>
    </w:pPr>
    <w:r>
      <w:rPr>
        <w:noProof/>
      </w:rPr>
      <w:drawing>
        <wp:anchor distT="0" distB="0" distL="114300" distR="114300" simplePos="0" relativeHeight="251658240" behindDoc="0" locked="1" layoutInCell="1" allowOverlap="1" wp14:anchorId="05C966D3" wp14:editId="1A7A5EB5">
          <wp:simplePos x="504825" y="361950"/>
          <wp:positionH relativeFrom="page">
            <wp:align>left</wp:align>
          </wp:positionH>
          <wp:positionV relativeFrom="page">
            <wp:align>top</wp:align>
          </wp:positionV>
          <wp:extent cx="7560000" cy="10692000"/>
          <wp:effectExtent l="0" t="0" r="3175" b="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 name="Cover Page.png"/>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42A64A4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069025B0"/>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BF606DE"/>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BD0AAFA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B2EA567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BCCC5086"/>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34239B2"/>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CF78C528"/>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F20E654"/>
    <w:name w:val="PappasNumbering"/>
    <w:lvl w:ilvl="0">
      <w:start w:val="1"/>
      <w:numFmt w:val="decimal"/>
      <w:lvlText w:val="%1."/>
      <w:lvlJc w:val="left"/>
      <w:pPr>
        <w:tabs>
          <w:tab w:val="num" w:pos="340"/>
        </w:tabs>
        <w:ind w:left="340" w:hanging="340"/>
      </w:pPr>
      <w:rPr>
        <w:rFonts w:hint="default"/>
      </w:rPr>
    </w:lvl>
  </w:abstractNum>
  <w:abstractNum w:abstractNumId="9" w15:restartNumberingAfterBreak="0">
    <w:nsid w:val="FFFFFF89"/>
    <w:multiLevelType w:val="singleLevel"/>
    <w:tmpl w:val="20FCD2E8"/>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36C04B0"/>
    <w:multiLevelType w:val="multilevel"/>
    <w:tmpl w:val="D8524762"/>
    <w:name w:val="TableListNumbering"/>
    <w:lvl w:ilvl="0">
      <w:start w:val="1"/>
      <w:numFmt w:val="decimal"/>
      <w:lvlText w:val="%1."/>
      <w:lvlJc w:val="left"/>
      <w:pPr>
        <w:tabs>
          <w:tab w:val="num" w:pos="454"/>
        </w:tabs>
        <w:ind w:left="454" w:hanging="341"/>
      </w:pPr>
      <w:rPr>
        <w:rFonts w:hint="default"/>
      </w:rPr>
    </w:lvl>
    <w:lvl w:ilvl="1">
      <w:start w:val="1"/>
      <w:numFmt w:val="lowerLetter"/>
      <w:lvlText w:val="(%2)"/>
      <w:lvlJc w:val="left"/>
      <w:pPr>
        <w:tabs>
          <w:tab w:val="num" w:pos="907"/>
        </w:tabs>
        <w:ind w:left="907" w:hanging="453"/>
      </w:pPr>
      <w:rPr>
        <w:rFonts w:hint="default"/>
      </w:rPr>
    </w:lvl>
    <w:lvl w:ilvl="2">
      <w:start w:val="1"/>
      <w:numFmt w:val="bullet"/>
      <w:lvlText w:val=""/>
      <w:lvlJc w:val="left"/>
      <w:pPr>
        <w:tabs>
          <w:tab w:val="num" w:pos="1134"/>
        </w:tabs>
        <w:ind w:left="1134" w:hanging="227"/>
      </w:pPr>
      <w:rPr>
        <w:rFonts w:ascii="Symbol" w:hAnsi="Symbol" w:hint="default"/>
      </w:rPr>
    </w:lvl>
    <w:lvl w:ilvl="3">
      <w:start w:val="1"/>
      <w:numFmt w:val="decimal"/>
      <w:lvlText w:val="%1.%2.%3.%4."/>
      <w:lvlJc w:val="left"/>
      <w:pPr>
        <w:tabs>
          <w:tab w:val="num" w:pos="216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324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432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1" w15:restartNumberingAfterBreak="0">
    <w:nsid w:val="03EF1EF2"/>
    <w:multiLevelType w:val="multilevel"/>
    <w:tmpl w:val="98905126"/>
    <w:lvl w:ilvl="0">
      <w:start w:val="1"/>
      <w:numFmt w:val="decimal"/>
      <w:pStyle w:val="NumberedPara"/>
      <w:lvlText w:val="%1."/>
      <w:lvlJc w:val="left"/>
      <w:pPr>
        <w:tabs>
          <w:tab w:val="num" w:pos="360"/>
        </w:tabs>
        <w:ind w:left="340" w:hanging="340"/>
      </w:pPr>
    </w:lvl>
    <w:lvl w:ilvl="1">
      <w:start w:val="1"/>
      <w:numFmt w:val="decimal"/>
      <w:pStyle w:val="NumberedPara1"/>
      <w:lvlText w:val="%1.%2."/>
      <w:lvlJc w:val="left"/>
      <w:pPr>
        <w:tabs>
          <w:tab w:val="num" w:pos="1146"/>
        </w:tabs>
        <w:ind w:left="821" w:hanging="395"/>
      </w:pPr>
    </w:lvl>
    <w:lvl w:ilvl="2">
      <w:start w:val="1"/>
      <w:numFmt w:val="decimal"/>
      <w:pStyle w:val="NumberedPara2"/>
      <w:lvlText w:val="%1.%2.%3."/>
      <w:lvlJc w:val="left"/>
      <w:pPr>
        <w:tabs>
          <w:tab w:val="num" w:pos="1588"/>
        </w:tabs>
        <w:ind w:left="1588" w:hanging="794"/>
      </w:pPr>
    </w:lvl>
    <w:lvl w:ilvl="3">
      <w:start w:val="1"/>
      <w:numFmt w:val="decimal"/>
      <w:pStyle w:val="NumberedPara3"/>
      <w:lvlText w:val="%1.%2.%3.%4."/>
      <w:lvlJc w:val="left"/>
      <w:pPr>
        <w:tabs>
          <w:tab w:val="num" w:pos="2552"/>
        </w:tabs>
        <w:ind w:left="2552" w:hanging="964"/>
      </w:pPr>
    </w:lvl>
    <w:lvl w:ilvl="4">
      <w:start w:val="1"/>
      <w:numFmt w:val="decimal"/>
      <w:pStyle w:val="NumberedPara4"/>
      <w:lvlText w:val="%1.%2.%3.%4.%5."/>
      <w:lvlJc w:val="left"/>
      <w:pPr>
        <w:tabs>
          <w:tab w:val="num" w:pos="3969"/>
        </w:tabs>
        <w:ind w:left="3969" w:hanging="1417"/>
      </w:pPr>
    </w:lvl>
    <w:lvl w:ilvl="5">
      <w:start w:val="1"/>
      <w:numFmt w:val="decimal"/>
      <w:pStyle w:val="NumberedPara5"/>
      <w:lvlText w:val="%1.%2.%3.%4.%5.%6."/>
      <w:lvlJc w:val="left"/>
      <w:pPr>
        <w:tabs>
          <w:tab w:val="num" w:pos="5387"/>
        </w:tabs>
        <w:ind w:left="5387" w:hanging="1418"/>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5040"/>
        </w:tabs>
        <w:ind w:left="4320" w:hanging="1440"/>
      </w:pPr>
    </w:lvl>
  </w:abstractNum>
  <w:abstractNum w:abstractNumId="12" w15:restartNumberingAfterBreak="0">
    <w:nsid w:val="068B37FE"/>
    <w:multiLevelType w:val="multilevel"/>
    <w:tmpl w:val="1A4E6C40"/>
    <w:name w:val="MyBullets"/>
    <w:lvl w:ilvl="0">
      <w:start w:val="1"/>
      <w:numFmt w:val="bullet"/>
      <w:lvlText w:val=""/>
      <w:lvlJc w:val="left"/>
      <w:pPr>
        <w:tabs>
          <w:tab w:val="num" w:pos="454"/>
        </w:tabs>
        <w:ind w:left="454" w:hanging="454"/>
      </w:pPr>
      <w:rPr>
        <w:rFonts w:ascii="Wingdings" w:hAnsi="Wingdings" w:hint="default"/>
        <w:b w:val="0"/>
        <w:i w:val="0"/>
        <w:position w:val="3"/>
        <w:sz w:val="12"/>
        <w:szCs w:val="17"/>
      </w:rPr>
    </w:lvl>
    <w:lvl w:ilvl="1">
      <w:start w:val="1"/>
      <w:numFmt w:val="bullet"/>
      <w:lvlText w:val=""/>
      <w:lvlJc w:val="left"/>
      <w:pPr>
        <w:tabs>
          <w:tab w:val="num" w:pos="907"/>
        </w:tabs>
        <w:ind w:left="907" w:hanging="453"/>
      </w:pPr>
      <w:rPr>
        <w:rFonts w:ascii="Symbol" w:hAnsi="Symbol" w:hint="default"/>
        <w:b w:val="0"/>
        <w:i w:val="0"/>
        <w:position w:val="2"/>
        <w:sz w:val="17"/>
        <w:szCs w:val="17"/>
      </w:rPr>
    </w:lvl>
    <w:lvl w:ilvl="2">
      <w:start w:val="1"/>
      <w:numFmt w:val="bullet"/>
      <w:lvlText w:val=""/>
      <w:lvlJc w:val="left"/>
      <w:pPr>
        <w:tabs>
          <w:tab w:val="num" w:pos="1361"/>
        </w:tabs>
        <w:ind w:left="1361" w:hanging="454"/>
      </w:pPr>
      <w:rPr>
        <w:rFonts w:ascii="Symbol" w:hAnsi="Symbol" w:hint="default"/>
        <w:b w:val="0"/>
        <w:i w:val="0"/>
        <w:color w:val="auto"/>
        <w:spacing w:val="0"/>
        <w:w w:val="100"/>
        <w:position w:val="0"/>
        <w:sz w:val="12"/>
        <w:szCs w:val="17"/>
      </w:rPr>
    </w:lvl>
    <w:lvl w:ilvl="3">
      <w:start w:val="1"/>
      <w:numFmt w:val="bullet"/>
      <w:lvlText w:val=""/>
      <w:lvlJc w:val="left"/>
      <w:pPr>
        <w:tabs>
          <w:tab w:val="num" w:pos="1134"/>
        </w:tabs>
        <w:ind w:left="1134" w:hanging="283"/>
      </w:pPr>
      <w:rPr>
        <w:rFonts w:ascii="Symbol" w:hAnsi="Symbol" w:hint="default"/>
      </w:rPr>
    </w:lvl>
    <w:lvl w:ilvl="4">
      <w:start w:val="1"/>
      <w:numFmt w:val="bullet"/>
      <w:lvlText w:val=""/>
      <w:lvlJc w:val="left"/>
      <w:pPr>
        <w:tabs>
          <w:tab w:val="num" w:pos="1418"/>
        </w:tabs>
        <w:ind w:left="1418" w:hanging="284"/>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13" w15:restartNumberingAfterBreak="0">
    <w:nsid w:val="06BC16B3"/>
    <w:multiLevelType w:val="multilevel"/>
    <w:tmpl w:val="C9766B3A"/>
    <w:lvl w:ilvl="0">
      <w:start w:val="1"/>
      <w:numFmt w:val="lowerLetter"/>
      <w:pStyle w:val="AlphaListIndent"/>
      <w:lvlText w:val="(%1)"/>
      <w:lvlJc w:val="left"/>
      <w:pPr>
        <w:ind w:left="1361" w:hanging="397"/>
      </w:pPr>
      <w:rPr>
        <w:rFonts w:hint="default"/>
      </w:rPr>
    </w:lvl>
    <w:lvl w:ilvl="1">
      <w:start w:val="1"/>
      <w:numFmt w:val="lowerLetter"/>
      <w:lvlText w:val="%2."/>
      <w:lvlJc w:val="left"/>
      <w:pPr>
        <w:ind w:left="1514" w:hanging="397"/>
      </w:pPr>
      <w:rPr>
        <w:rFonts w:hint="default"/>
      </w:rPr>
    </w:lvl>
    <w:lvl w:ilvl="2">
      <w:start w:val="1"/>
      <w:numFmt w:val="lowerRoman"/>
      <w:lvlText w:val="%3."/>
      <w:lvlJc w:val="right"/>
      <w:pPr>
        <w:ind w:left="1911" w:hanging="397"/>
      </w:pPr>
      <w:rPr>
        <w:rFonts w:hint="default"/>
      </w:rPr>
    </w:lvl>
    <w:lvl w:ilvl="3">
      <w:start w:val="1"/>
      <w:numFmt w:val="decimal"/>
      <w:lvlText w:val="%4."/>
      <w:lvlJc w:val="left"/>
      <w:pPr>
        <w:ind w:left="2308" w:hanging="397"/>
      </w:pPr>
      <w:rPr>
        <w:rFonts w:hint="default"/>
      </w:rPr>
    </w:lvl>
    <w:lvl w:ilvl="4">
      <w:start w:val="1"/>
      <w:numFmt w:val="lowerLetter"/>
      <w:lvlText w:val="%5."/>
      <w:lvlJc w:val="left"/>
      <w:pPr>
        <w:ind w:left="2705" w:hanging="397"/>
      </w:pPr>
      <w:rPr>
        <w:rFonts w:hint="default"/>
      </w:rPr>
    </w:lvl>
    <w:lvl w:ilvl="5">
      <w:start w:val="1"/>
      <w:numFmt w:val="lowerRoman"/>
      <w:lvlText w:val="%6."/>
      <w:lvlJc w:val="right"/>
      <w:pPr>
        <w:ind w:left="3102" w:hanging="397"/>
      </w:pPr>
      <w:rPr>
        <w:rFonts w:hint="default"/>
      </w:rPr>
    </w:lvl>
    <w:lvl w:ilvl="6">
      <w:start w:val="1"/>
      <w:numFmt w:val="decimal"/>
      <w:lvlText w:val="%7."/>
      <w:lvlJc w:val="left"/>
      <w:pPr>
        <w:ind w:left="3499" w:hanging="397"/>
      </w:pPr>
      <w:rPr>
        <w:rFonts w:hint="default"/>
      </w:rPr>
    </w:lvl>
    <w:lvl w:ilvl="7">
      <w:start w:val="1"/>
      <w:numFmt w:val="lowerLetter"/>
      <w:lvlText w:val="%8."/>
      <w:lvlJc w:val="left"/>
      <w:pPr>
        <w:ind w:left="3896" w:hanging="397"/>
      </w:pPr>
      <w:rPr>
        <w:rFonts w:hint="default"/>
      </w:rPr>
    </w:lvl>
    <w:lvl w:ilvl="8">
      <w:start w:val="1"/>
      <w:numFmt w:val="lowerRoman"/>
      <w:lvlText w:val="%9."/>
      <w:lvlJc w:val="right"/>
      <w:pPr>
        <w:ind w:left="4293" w:hanging="397"/>
      </w:pPr>
      <w:rPr>
        <w:rFonts w:hint="default"/>
      </w:rPr>
    </w:lvl>
  </w:abstractNum>
  <w:abstractNum w:abstractNumId="14" w15:restartNumberingAfterBreak="0">
    <w:nsid w:val="16F86D7F"/>
    <w:multiLevelType w:val="multilevel"/>
    <w:tmpl w:val="4FC82E9E"/>
    <w:name w:val="List Numbering"/>
    <w:lvl w:ilvl="0">
      <w:start w:val="1"/>
      <w:numFmt w:val="decimal"/>
      <w:pStyle w:val="ListNumber"/>
      <w:lvlText w:val="%1."/>
      <w:lvlJc w:val="left"/>
      <w:pPr>
        <w:tabs>
          <w:tab w:val="num" w:pos="794"/>
        </w:tabs>
        <w:ind w:left="794" w:hanging="397"/>
      </w:pPr>
      <w:rPr>
        <w:rFonts w:hint="default"/>
      </w:rPr>
    </w:lvl>
    <w:lvl w:ilvl="1">
      <w:start w:val="1"/>
      <w:numFmt w:val="lowerLetter"/>
      <w:pStyle w:val="ListNumber2"/>
      <w:lvlText w:val="%2)"/>
      <w:lvlJc w:val="left"/>
      <w:pPr>
        <w:tabs>
          <w:tab w:val="num" w:pos="1191"/>
        </w:tabs>
        <w:ind w:left="1191" w:hanging="397"/>
      </w:pPr>
      <w:rPr>
        <w:rFonts w:hint="default"/>
      </w:rPr>
    </w:lvl>
    <w:lvl w:ilvl="2">
      <w:start w:val="1"/>
      <w:numFmt w:val="lowerRoman"/>
      <w:pStyle w:val="ListNumber3"/>
      <w:lvlText w:val="%3)"/>
      <w:lvlJc w:val="left"/>
      <w:pPr>
        <w:tabs>
          <w:tab w:val="num" w:pos="1588"/>
        </w:tabs>
        <w:ind w:left="1588" w:hanging="397"/>
      </w:pPr>
      <w:rPr>
        <w:rFonts w:hint="default"/>
      </w:rPr>
    </w:lvl>
    <w:lvl w:ilvl="3">
      <w:start w:val="1"/>
      <w:numFmt w:val="none"/>
      <w:lvlText w:val=""/>
      <w:lvlJc w:val="left"/>
      <w:pPr>
        <w:tabs>
          <w:tab w:val="num" w:pos="1531"/>
        </w:tabs>
        <w:ind w:left="1985" w:hanging="397"/>
      </w:pPr>
      <w:rPr>
        <w:rFonts w:hint="default"/>
      </w:rPr>
    </w:lvl>
    <w:lvl w:ilvl="4">
      <w:start w:val="1"/>
      <w:numFmt w:val="none"/>
      <w:lvlText w:val=""/>
      <w:lvlJc w:val="left"/>
      <w:pPr>
        <w:tabs>
          <w:tab w:val="num" w:pos="1928"/>
        </w:tabs>
        <w:ind w:left="2382" w:hanging="397"/>
      </w:pPr>
      <w:rPr>
        <w:rFonts w:hint="default"/>
      </w:rPr>
    </w:lvl>
    <w:lvl w:ilvl="5">
      <w:start w:val="1"/>
      <w:numFmt w:val="none"/>
      <w:lvlText w:val=""/>
      <w:lvlJc w:val="left"/>
      <w:pPr>
        <w:tabs>
          <w:tab w:val="num" w:pos="2325"/>
        </w:tabs>
        <w:ind w:left="2779" w:hanging="397"/>
      </w:pPr>
      <w:rPr>
        <w:rFonts w:hint="default"/>
      </w:rPr>
    </w:lvl>
    <w:lvl w:ilvl="6">
      <w:start w:val="1"/>
      <w:numFmt w:val="none"/>
      <w:lvlText w:val=""/>
      <w:lvlJc w:val="left"/>
      <w:pPr>
        <w:tabs>
          <w:tab w:val="num" w:pos="2722"/>
        </w:tabs>
        <w:ind w:left="3176" w:hanging="397"/>
      </w:pPr>
      <w:rPr>
        <w:rFonts w:hint="default"/>
      </w:rPr>
    </w:lvl>
    <w:lvl w:ilvl="7">
      <w:start w:val="1"/>
      <w:numFmt w:val="none"/>
      <w:lvlText w:val=""/>
      <w:lvlJc w:val="left"/>
      <w:pPr>
        <w:tabs>
          <w:tab w:val="num" w:pos="3119"/>
        </w:tabs>
        <w:ind w:left="3573" w:hanging="397"/>
      </w:pPr>
      <w:rPr>
        <w:rFonts w:hint="default"/>
      </w:rPr>
    </w:lvl>
    <w:lvl w:ilvl="8">
      <w:start w:val="1"/>
      <w:numFmt w:val="none"/>
      <w:lvlText w:val=""/>
      <w:lvlJc w:val="left"/>
      <w:pPr>
        <w:tabs>
          <w:tab w:val="num" w:pos="3516"/>
        </w:tabs>
        <w:ind w:left="3970" w:hanging="397"/>
      </w:pPr>
      <w:rPr>
        <w:rFonts w:hint="default"/>
      </w:rPr>
    </w:lvl>
  </w:abstractNum>
  <w:abstractNum w:abstractNumId="15" w15:restartNumberingAfterBreak="0">
    <w:nsid w:val="1886008C"/>
    <w:multiLevelType w:val="hybridMultilevel"/>
    <w:tmpl w:val="E376CB0E"/>
    <w:lvl w:ilvl="0" w:tplc="0C090001">
      <w:start w:val="3"/>
      <w:numFmt w:val="bullet"/>
      <w:lvlText w:val=""/>
      <w:lvlJc w:val="left"/>
      <w:pPr>
        <w:ind w:left="720" w:hanging="360"/>
      </w:pPr>
      <w:rPr>
        <w:rFonts w:ascii="Symbol" w:eastAsia="Times New Roman" w:hAnsi="Symbol"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188A1733"/>
    <w:multiLevelType w:val="hybridMultilevel"/>
    <w:tmpl w:val="66506B28"/>
    <w:lvl w:ilvl="0" w:tplc="0C090005">
      <w:start w:val="1"/>
      <w:numFmt w:val="bullet"/>
      <w:lvlText w:val=""/>
      <w:lvlJc w:val="left"/>
      <w:pPr>
        <w:ind w:left="360" w:hanging="360"/>
      </w:pPr>
      <w:rPr>
        <w:rFonts w:ascii="Wingdings" w:hAnsi="Wingdings"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7" w15:restartNumberingAfterBreak="0">
    <w:nsid w:val="1B4422F1"/>
    <w:multiLevelType w:val="multilevel"/>
    <w:tmpl w:val="0C09001D"/>
    <w:name w:val="Bullets3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8" w15:restartNumberingAfterBreak="0">
    <w:nsid w:val="1E1D69D9"/>
    <w:multiLevelType w:val="multilevel"/>
    <w:tmpl w:val="07E40568"/>
    <w:lvl w:ilvl="0">
      <w:start w:val="1"/>
      <w:numFmt w:val="bullet"/>
      <w:lvlText w:val=""/>
      <w:lvlJc w:val="left"/>
      <w:pPr>
        <w:tabs>
          <w:tab w:val="num" w:pos="284"/>
        </w:tabs>
        <w:ind w:left="284" w:hanging="284"/>
      </w:pPr>
      <w:rPr>
        <w:rFonts w:ascii="Symbol" w:hAnsi="Symbol" w:hint="default"/>
        <w:color w:val="47B2C0"/>
        <w:position w:val="2"/>
        <w:sz w:val="20"/>
      </w:rPr>
    </w:lvl>
    <w:lvl w:ilvl="1">
      <w:start w:val="1"/>
      <w:numFmt w:val="bullet"/>
      <w:lvlText w:val="–"/>
      <w:lvlJc w:val="left"/>
      <w:pPr>
        <w:tabs>
          <w:tab w:val="num" w:pos="567"/>
        </w:tabs>
        <w:ind w:left="567" w:hanging="283"/>
      </w:pPr>
      <w:rPr>
        <w:rFonts w:ascii="Arial" w:hAnsi="Arial" w:hint="default"/>
        <w:color w:val="auto"/>
      </w:rPr>
    </w:lvl>
    <w:lvl w:ilvl="2">
      <w:start w:val="1"/>
      <w:numFmt w:val="bullet"/>
      <w:lvlText w:val="–"/>
      <w:lvlJc w:val="left"/>
      <w:pPr>
        <w:tabs>
          <w:tab w:val="num" w:pos="851"/>
        </w:tabs>
        <w:ind w:left="851" w:hanging="284"/>
      </w:pPr>
      <w:rPr>
        <w:rFonts w:ascii="Arial" w:hAnsi="Arial" w:hint="default"/>
        <w:color w:val="auto"/>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7"/>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9" w15:restartNumberingAfterBreak="0">
    <w:nsid w:val="23AA59C5"/>
    <w:multiLevelType w:val="multilevel"/>
    <w:tmpl w:val="29449EC2"/>
    <w:lvl w:ilvl="0">
      <w:start w:val="1"/>
      <w:numFmt w:val="lowerLetter"/>
      <w:pStyle w:val="NoteNumbered"/>
      <w:lvlText w:val="%1)"/>
      <w:lvlJc w:val="left"/>
      <w:pPr>
        <w:ind w:left="227" w:hanging="227"/>
      </w:pPr>
      <w:rPr>
        <w:rFonts w:hint="default"/>
      </w:rPr>
    </w:lvl>
    <w:lvl w:ilvl="1">
      <w:start w:val="1"/>
      <w:numFmt w:val="bullet"/>
      <w:lvlText w:val="–"/>
      <w:lvlJc w:val="left"/>
      <w:pPr>
        <w:ind w:left="511" w:hanging="227"/>
      </w:pPr>
      <w:rPr>
        <w:rFonts w:ascii="Circular Std Book" w:hAnsi="Circular Std Book" w:hint="default"/>
        <w:color w:val="auto"/>
      </w:rPr>
    </w:lvl>
    <w:lvl w:ilvl="2">
      <w:start w:val="1"/>
      <w:numFmt w:val="lowerRoman"/>
      <w:lvlText w:val="%3."/>
      <w:lvlJc w:val="right"/>
      <w:pPr>
        <w:ind w:left="795" w:hanging="227"/>
      </w:pPr>
      <w:rPr>
        <w:rFonts w:hint="default"/>
      </w:rPr>
    </w:lvl>
    <w:lvl w:ilvl="3">
      <w:start w:val="1"/>
      <w:numFmt w:val="decimal"/>
      <w:lvlText w:val="%4."/>
      <w:lvlJc w:val="left"/>
      <w:pPr>
        <w:ind w:left="1079" w:hanging="227"/>
      </w:pPr>
      <w:rPr>
        <w:rFonts w:hint="default"/>
      </w:rPr>
    </w:lvl>
    <w:lvl w:ilvl="4">
      <w:start w:val="1"/>
      <w:numFmt w:val="lowerLetter"/>
      <w:lvlText w:val="%5."/>
      <w:lvlJc w:val="left"/>
      <w:pPr>
        <w:ind w:left="1363" w:hanging="227"/>
      </w:pPr>
      <w:rPr>
        <w:rFonts w:hint="default"/>
      </w:rPr>
    </w:lvl>
    <w:lvl w:ilvl="5">
      <w:start w:val="1"/>
      <w:numFmt w:val="lowerRoman"/>
      <w:lvlText w:val="%6."/>
      <w:lvlJc w:val="right"/>
      <w:pPr>
        <w:ind w:left="1647" w:hanging="227"/>
      </w:pPr>
      <w:rPr>
        <w:rFonts w:hint="default"/>
      </w:rPr>
    </w:lvl>
    <w:lvl w:ilvl="6">
      <w:start w:val="1"/>
      <w:numFmt w:val="decimal"/>
      <w:lvlText w:val="%7."/>
      <w:lvlJc w:val="left"/>
      <w:pPr>
        <w:ind w:left="1931" w:hanging="227"/>
      </w:pPr>
      <w:rPr>
        <w:rFonts w:hint="default"/>
      </w:rPr>
    </w:lvl>
    <w:lvl w:ilvl="7">
      <w:start w:val="1"/>
      <w:numFmt w:val="lowerLetter"/>
      <w:lvlText w:val="%8."/>
      <w:lvlJc w:val="left"/>
      <w:pPr>
        <w:ind w:left="2215" w:hanging="227"/>
      </w:pPr>
      <w:rPr>
        <w:rFonts w:hint="default"/>
      </w:rPr>
    </w:lvl>
    <w:lvl w:ilvl="8">
      <w:start w:val="1"/>
      <w:numFmt w:val="lowerRoman"/>
      <w:lvlText w:val="%9."/>
      <w:lvlJc w:val="right"/>
      <w:pPr>
        <w:ind w:left="2499" w:hanging="227"/>
      </w:pPr>
      <w:rPr>
        <w:rFonts w:hint="default"/>
      </w:rPr>
    </w:lvl>
  </w:abstractNum>
  <w:abstractNum w:abstractNumId="20" w15:restartNumberingAfterBreak="0">
    <w:nsid w:val="281F727E"/>
    <w:multiLevelType w:val="multilevel"/>
    <w:tmpl w:val="0C090023"/>
    <w:name w:val="Bullets32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1" w15:restartNumberingAfterBreak="0">
    <w:nsid w:val="28B73728"/>
    <w:multiLevelType w:val="hybridMultilevel"/>
    <w:tmpl w:val="407C3FB4"/>
    <w:lvl w:ilvl="0" w:tplc="42F638E4">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2B824884"/>
    <w:multiLevelType w:val="multilevel"/>
    <w:tmpl w:val="CA7465DE"/>
    <w:name w:val="AlphaNumbering"/>
    <w:lvl w:ilvl="0">
      <w:start w:val="1"/>
      <w:numFmt w:val="lowerLetter"/>
      <w:lvlText w:val="(%1)"/>
      <w:lvlJc w:val="left"/>
      <w:pPr>
        <w:tabs>
          <w:tab w:val="num" w:pos="454"/>
        </w:tabs>
        <w:ind w:left="454" w:hanging="454"/>
      </w:pPr>
      <w:rPr>
        <w:rFonts w:hint="default"/>
      </w:rPr>
    </w:lvl>
    <w:lvl w:ilvl="1">
      <w:start w:val="1"/>
      <w:numFmt w:val="lowerRoman"/>
      <w:lvlText w:val="%2)"/>
      <w:lvlJc w:val="left"/>
      <w:pPr>
        <w:tabs>
          <w:tab w:val="num" w:pos="907"/>
        </w:tabs>
        <w:ind w:left="907" w:hanging="453"/>
      </w:pPr>
      <w:rPr>
        <w:rFonts w:hint="default"/>
      </w:rPr>
    </w:lvl>
    <w:lvl w:ilvl="2">
      <w:start w:val="1"/>
      <w:numFmt w:val="bullet"/>
      <w:lvlText w:val=""/>
      <w:lvlJc w:val="left"/>
      <w:pPr>
        <w:tabs>
          <w:tab w:val="num" w:pos="1134"/>
        </w:tabs>
        <w:ind w:left="1134" w:hanging="227"/>
      </w:pPr>
      <w:rPr>
        <w:rFonts w:ascii="Symbol" w:hAnsi="Symbol"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3" w15:restartNumberingAfterBreak="0">
    <w:nsid w:val="2BBC00CC"/>
    <w:multiLevelType w:val="multilevel"/>
    <w:tmpl w:val="8DB26D04"/>
    <w:name w:val="TableBulleting"/>
    <w:lvl w:ilvl="0">
      <w:start w:val="1"/>
      <w:numFmt w:val="bullet"/>
      <w:lvlText w:val=""/>
      <w:lvlJc w:val="left"/>
      <w:pPr>
        <w:tabs>
          <w:tab w:val="num" w:pos="454"/>
        </w:tabs>
        <w:ind w:left="454" w:hanging="341"/>
      </w:pPr>
      <w:rPr>
        <w:rFonts w:ascii="Wingdings" w:hAnsi="Wingdings" w:hint="default"/>
        <w:position w:val="3"/>
        <w:sz w:val="12"/>
      </w:rPr>
    </w:lvl>
    <w:lvl w:ilvl="1">
      <w:start w:val="1"/>
      <w:numFmt w:val="bullet"/>
      <w:lvlText w:val=""/>
      <w:lvlJc w:val="left"/>
      <w:pPr>
        <w:tabs>
          <w:tab w:val="num" w:pos="680"/>
        </w:tabs>
        <w:ind w:left="680" w:hanging="226"/>
      </w:pPr>
      <w:rPr>
        <w:rFonts w:ascii="Symbol" w:hAnsi="Symbol"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4" w15:restartNumberingAfterBreak="0">
    <w:nsid w:val="2DED0A8B"/>
    <w:multiLevelType w:val="multilevel"/>
    <w:tmpl w:val="88EC3B2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1106"/>
        </w:tabs>
        <w:ind w:left="1106" w:hanging="709"/>
      </w:pPr>
      <w:rPr>
        <w:rFonts w:hint="default"/>
      </w:rPr>
    </w:lvl>
    <w:lvl w:ilvl="2">
      <w:start w:val="1"/>
      <w:numFmt w:val="decimal"/>
      <w:lvlText w:val="%1.%2.%3"/>
      <w:lvlJc w:val="left"/>
      <w:pPr>
        <w:tabs>
          <w:tab w:val="num" w:pos="1871"/>
        </w:tabs>
        <w:ind w:left="1871" w:hanging="765"/>
      </w:pPr>
      <w:rPr>
        <w:rFonts w:hint="default"/>
      </w:rPr>
    </w:lvl>
    <w:lvl w:ilvl="3">
      <w:start w:val="1"/>
      <w:numFmt w:val="lowerLetter"/>
      <w:lvlText w:val="(%4)"/>
      <w:lvlJc w:val="left"/>
      <w:pPr>
        <w:tabs>
          <w:tab w:val="num" w:pos="2665"/>
        </w:tabs>
        <w:ind w:left="2665" w:hanging="397"/>
      </w:pPr>
      <w:rPr>
        <w:rFonts w:hint="default"/>
      </w:rPr>
    </w:lvl>
    <w:lvl w:ilvl="4">
      <w:start w:val="1"/>
      <w:numFmt w:val="lowerRoman"/>
      <w:lvlText w:val="(%5)"/>
      <w:lvlJc w:val="left"/>
      <w:pPr>
        <w:ind w:left="4255" w:hanging="851"/>
      </w:pPr>
      <w:rPr>
        <w:rFonts w:hint="default"/>
      </w:rPr>
    </w:lvl>
    <w:lvl w:ilvl="5">
      <w:start w:val="1"/>
      <w:numFmt w:val="lowerRoman"/>
      <w:lvlText w:val="%6."/>
      <w:lvlJc w:val="right"/>
      <w:pPr>
        <w:ind w:left="5106" w:hanging="851"/>
      </w:pPr>
      <w:rPr>
        <w:rFonts w:hint="default"/>
      </w:rPr>
    </w:lvl>
    <w:lvl w:ilvl="6">
      <w:start w:val="1"/>
      <w:numFmt w:val="decimal"/>
      <w:lvlText w:val="%7."/>
      <w:lvlJc w:val="left"/>
      <w:pPr>
        <w:ind w:left="5957" w:hanging="851"/>
      </w:pPr>
      <w:rPr>
        <w:rFonts w:hint="default"/>
      </w:rPr>
    </w:lvl>
    <w:lvl w:ilvl="7">
      <w:start w:val="1"/>
      <w:numFmt w:val="lowerLetter"/>
      <w:lvlText w:val="%8."/>
      <w:lvlJc w:val="left"/>
      <w:pPr>
        <w:ind w:left="6808" w:hanging="851"/>
      </w:pPr>
      <w:rPr>
        <w:rFonts w:hint="default"/>
      </w:rPr>
    </w:lvl>
    <w:lvl w:ilvl="8">
      <w:start w:val="1"/>
      <w:numFmt w:val="lowerRoman"/>
      <w:lvlText w:val="%9."/>
      <w:lvlJc w:val="right"/>
      <w:pPr>
        <w:ind w:left="7659" w:hanging="851"/>
      </w:pPr>
      <w:rPr>
        <w:rFonts w:hint="default"/>
      </w:rPr>
    </w:lvl>
  </w:abstractNum>
  <w:abstractNum w:abstractNumId="25" w15:restartNumberingAfterBreak="0">
    <w:nsid w:val="386B2BDC"/>
    <w:multiLevelType w:val="multilevel"/>
    <w:tmpl w:val="F1FCF9F0"/>
    <w:name w:val="Bullets"/>
    <w:lvl w:ilvl="0">
      <w:start w:val="1"/>
      <w:numFmt w:val="bullet"/>
      <w:pStyle w:val="ListBullet"/>
      <w:lvlText w:val="•"/>
      <w:lvlJc w:val="left"/>
      <w:pPr>
        <w:tabs>
          <w:tab w:val="num" w:pos="567"/>
        </w:tabs>
        <w:ind w:left="567" w:hanging="170"/>
      </w:pPr>
      <w:rPr>
        <w:rFonts w:ascii="Calibri" w:hAnsi="Calibri" w:hint="default"/>
        <w:color w:val="8ACED7" w:themeColor="accent1"/>
        <w:position w:val="2"/>
        <w:sz w:val="20"/>
      </w:rPr>
    </w:lvl>
    <w:lvl w:ilvl="1">
      <w:start w:val="1"/>
      <w:numFmt w:val="bullet"/>
      <w:pStyle w:val="ListBullet2"/>
      <w:lvlText w:val="–"/>
      <w:lvlJc w:val="left"/>
      <w:pPr>
        <w:tabs>
          <w:tab w:val="num" w:pos="737"/>
        </w:tabs>
        <w:ind w:left="737" w:hanging="170"/>
      </w:pPr>
      <w:rPr>
        <w:rFonts w:ascii="Arial" w:hAnsi="Arial" w:hint="default"/>
        <w:color w:val="auto"/>
      </w:rPr>
    </w:lvl>
    <w:lvl w:ilvl="2">
      <w:start w:val="1"/>
      <w:numFmt w:val="bullet"/>
      <w:pStyle w:val="ListBullet3"/>
      <w:lvlText w:val="–"/>
      <w:lvlJc w:val="left"/>
      <w:pPr>
        <w:tabs>
          <w:tab w:val="num" w:pos="907"/>
        </w:tabs>
        <w:ind w:left="907" w:hanging="170"/>
      </w:pPr>
      <w:rPr>
        <w:rFonts w:ascii="Arial" w:hAnsi="Arial" w:hint="default"/>
        <w:color w:val="auto"/>
      </w:rPr>
    </w:lvl>
    <w:lvl w:ilvl="3">
      <w:start w:val="1"/>
      <w:numFmt w:val="bullet"/>
      <w:pStyle w:val="ListBullet4"/>
      <w:lvlText w:val="–"/>
      <w:lvlJc w:val="left"/>
      <w:pPr>
        <w:tabs>
          <w:tab w:val="num" w:pos="1077"/>
        </w:tabs>
        <w:ind w:left="1077" w:hanging="170"/>
      </w:pPr>
      <w:rPr>
        <w:rFonts w:ascii="Circular Std Book" w:hAnsi="Circular Std Book" w:hint="default"/>
        <w:color w:val="auto"/>
      </w:rPr>
    </w:lvl>
    <w:lvl w:ilvl="4">
      <w:start w:val="1"/>
      <w:numFmt w:val="bullet"/>
      <w:pStyle w:val="ListBullet5"/>
      <w:lvlText w:val="–"/>
      <w:lvlJc w:val="left"/>
      <w:pPr>
        <w:tabs>
          <w:tab w:val="num" w:pos="1247"/>
        </w:tabs>
        <w:ind w:left="1247" w:hanging="170"/>
      </w:pPr>
      <w:rPr>
        <w:rFonts w:ascii="Circular Std Book" w:hAnsi="Circular Std Book" w:hint="default"/>
        <w:color w:val="auto"/>
      </w:rPr>
    </w:lvl>
    <w:lvl w:ilvl="5">
      <w:start w:val="1"/>
      <w:numFmt w:val="none"/>
      <w:lvlText w:val=""/>
      <w:lvlJc w:val="left"/>
      <w:pPr>
        <w:tabs>
          <w:tab w:val="num" w:pos="1247"/>
        </w:tabs>
        <w:ind w:left="1417" w:hanging="170"/>
      </w:pPr>
      <w:rPr>
        <w:rFonts w:hint="default"/>
      </w:rPr>
    </w:lvl>
    <w:lvl w:ilvl="6">
      <w:start w:val="1"/>
      <w:numFmt w:val="none"/>
      <w:lvlText w:val="%7"/>
      <w:lvlJc w:val="left"/>
      <w:pPr>
        <w:tabs>
          <w:tab w:val="num" w:pos="1417"/>
        </w:tabs>
        <w:ind w:left="1587" w:hanging="170"/>
      </w:pPr>
      <w:rPr>
        <w:rFonts w:hint="default"/>
      </w:rPr>
    </w:lvl>
    <w:lvl w:ilvl="7">
      <w:start w:val="1"/>
      <w:numFmt w:val="none"/>
      <w:lvlText w:val=""/>
      <w:lvlJc w:val="left"/>
      <w:pPr>
        <w:tabs>
          <w:tab w:val="num" w:pos="1587"/>
        </w:tabs>
        <w:ind w:left="1757" w:hanging="170"/>
      </w:pPr>
      <w:rPr>
        <w:rFonts w:hint="default"/>
      </w:rPr>
    </w:lvl>
    <w:lvl w:ilvl="8">
      <w:start w:val="1"/>
      <w:numFmt w:val="none"/>
      <w:lvlText w:val=""/>
      <w:lvlJc w:val="left"/>
      <w:pPr>
        <w:tabs>
          <w:tab w:val="num" w:pos="1757"/>
        </w:tabs>
        <w:ind w:left="1927" w:hanging="170"/>
      </w:pPr>
      <w:rPr>
        <w:rFonts w:hint="default"/>
      </w:rPr>
    </w:lvl>
  </w:abstractNum>
  <w:abstractNum w:abstractNumId="26" w15:restartNumberingAfterBreak="0">
    <w:nsid w:val="43111952"/>
    <w:multiLevelType w:val="multilevel"/>
    <w:tmpl w:val="31641E14"/>
    <w:lvl w:ilvl="0">
      <w:start w:val="1"/>
      <w:numFmt w:val="bullet"/>
      <w:lvlText w:val=""/>
      <w:lvlJc w:val="left"/>
      <w:pPr>
        <w:tabs>
          <w:tab w:val="num" w:pos="454"/>
        </w:tabs>
        <w:ind w:left="454" w:hanging="454"/>
      </w:pPr>
      <w:rPr>
        <w:rFonts w:ascii="Wingdings" w:hAnsi="Wingdings" w:hint="default"/>
        <w:b w:val="0"/>
        <w:i w:val="0"/>
        <w:position w:val="2"/>
        <w:sz w:val="14"/>
        <w:szCs w:val="17"/>
      </w:rPr>
    </w:lvl>
    <w:lvl w:ilvl="1">
      <w:start w:val="1"/>
      <w:numFmt w:val="bullet"/>
      <w:lvlText w:val=""/>
      <w:lvlJc w:val="left"/>
      <w:pPr>
        <w:tabs>
          <w:tab w:val="num" w:pos="907"/>
        </w:tabs>
        <w:ind w:left="907" w:hanging="453"/>
      </w:pPr>
      <w:rPr>
        <w:rFonts w:ascii="Symbol" w:hAnsi="Symbol" w:hint="default"/>
        <w:b w:val="0"/>
        <w:i w:val="0"/>
        <w:position w:val="2"/>
        <w:sz w:val="17"/>
        <w:szCs w:val="17"/>
      </w:rPr>
    </w:lvl>
    <w:lvl w:ilvl="2">
      <w:start w:val="1"/>
      <w:numFmt w:val="bullet"/>
      <w:lvlText w:val=""/>
      <w:lvlJc w:val="left"/>
      <w:pPr>
        <w:tabs>
          <w:tab w:val="num" w:pos="1361"/>
        </w:tabs>
        <w:ind w:left="1361" w:hanging="454"/>
      </w:pPr>
      <w:rPr>
        <w:rFonts w:ascii="Wingdings" w:hAnsi="Wingdings" w:hint="default"/>
        <w:b w:val="0"/>
        <w:i w:val="0"/>
        <w:spacing w:val="0"/>
        <w:w w:val="100"/>
        <w:position w:val="3"/>
        <w:sz w:val="10"/>
        <w:szCs w:val="17"/>
      </w:rPr>
    </w:lvl>
    <w:lvl w:ilvl="3">
      <w:start w:val="1"/>
      <w:numFmt w:val="bullet"/>
      <w:lvlText w:val=""/>
      <w:lvlJc w:val="left"/>
      <w:pPr>
        <w:tabs>
          <w:tab w:val="num" w:pos="1134"/>
        </w:tabs>
        <w:ind w:left="1134" w:hanging="283"/>
      </w:pPr>
      <w:rPr>
        <w:rFonts w:ascii="Symbol" w:hAnsi="Symbol" w:hint="default"/>
      </w:rPr>
    </w:lvl>
    <w:lvl w:ilvl="4">
      <w:start w:val="1"/>
      <w:numFmt w:val="bullet"/>
      <w:lvlText w:val=""/>
      <w:lvlJc w:val="left"/>
      <w:pPr>
        <w:tabs>
          <w:tab w:val="num" w:pos="1418"/>
        </w:tabs>
        <w:ind w:left="1418" w:hanging="284"/>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27" w15:restartNumberingAfterBreak="0">
    <w:nsid w:val="46AF654A"/>
    <w:multiLevelType w:val="multilevel"/>
    <w:tmpl w:val="CB4247E6"/>
    <w:name w:val="TableBullets"/>
    <w:lvl w:ilvl="0">
      <w:start w:val="1"/>
      <w:numFmt w:val="bullet"/>
      <w:pStyle w:val="TableTextBullet1"/>
      <w:lvlText w:val="·"/>
      <w:lvlJc w:val="left"/>
      <w:pPr>
        <w:ind w:left="170" w:hanging="170"/>
      </w:pPr>
      <w:rPr>
        <w:rFonts w:ascii="Symbol" w:hAnsi="Symbol" w:hint="default"/>
      </w:rPr>
    </w:lvl>
    <w:lvl w:ilvl="1">
      <w:start w:val="1"/>
      <w:numFmt w:val="bullet"/>
      <w:pStyle w:val="TableTextBullet2"/>
      <w:lvlText w:val="–"/>
      <w:lvlJc w:val="left"/>
      <w:pPr>
        <w:ind w:left="340" w:hanging="170"/>
      </w:pPr>
      <w:rPr>
        <w:rFonts w:ascii="Circular Std Book" w:hAnsi="Circular Std Book" w:hint="default"/>
      </w:rPr>
    </w:lvl>
    <w:lvl w:ilvl="2">
      <w:start w:val="1"/>
      <w:numFmt w:val="bullet"/>
      <w:pStyle w:val="TableTextBullet3"/>
      <w:lvlText w:val="–"/>
      <w:lvlJc w:val="left"/>
      <w:pPr>
        <w:ind w:left="510" w:hanging="170"/>
      </w:pPr>
      <w:rPr>
        <w:rFonts w:ascii="Circular Std Book" w:hAnsi="Circular Std Book"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46C113AC"/>
    <w:multiLevelType w:val="multilevel"/>
    <w:tmpl w:val="30548DD8"/>
    <w:name w:val="TableNumbering"/>
    <w:lvl w:ilvl="0">
      <w:start w:val="1"/>
      <w:numFmt w:val="decimal"/>
      <w:pStyle w:val="TableTextNumbered1"/>
      <w:lvlText w:val="%1."/>
      <w:lvlJc w:val="left"/>
      <w:pPr>
        <w:ind w:left="340" w:hanging="340"/>
      </w:pPr>
      <w:rPr>
        <w:rFonts w:hint="default"/>
      </w:rPr>
    </w:lvl>
    <w:lvl w:ilvl="1">
      <w:start w:val="1"/>
      <w:numFmt w:val="lowerLetter"/>
      <w:pStyle w:val="TableTextNumbered2"/>
      <w:lvlText w:val="%2."/>
      <w:lvlJc w:val="left"/>
      <w:pPr>
        <w:ind w:left="680" w:hanging="340"/>
      </w:pPr>
      <w:rPr>
        <w:rFonts w:hint="default"/>
      </w:rPr>
    </w:lvl>
    <w:lvl w:ilvl="2">
      <w:start w:val="1"/>
      <w:numFmt w:val="lowerRoman"/>
      <w:pStyle w:val="TableTextNumbered3"/>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581564CC"/>
    <w:multiLevelType w:val="multilevel"/>
    <w:tmpl w:val="0C09001F"/>
    <w:name w:val="Bullets3"/>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60DD5302"/>
    <w:multiLevelType w:val="multilevel"/>
    <w:tmpl w:val="B792E286"/>
    <w:name w:val="Bullets2"/>
    <w:lvl w:ilvl="0">
      <w:start w:val="1"/>
      <w:numFmt w:val="upperLetter"/>
      <w:suff w:val="nothing"/>
      <w:lvlText w:val="Appendix %1"/>
      <w:lvlJc w:val="left"/>
      <w:pPr>
        <w:ind w:left="0" w:firstLine="0"/>
      </w:pPr>
      <w:rPr>
        <w:rFonts w:hint="default"/>
      </w:rPr>
    </w:lvl>
    <w:lvl w:ilvl="1">
      <w:start w:val="1"/>
      <w:numFmt w:val="lowerLetter"/>
      <w:lvlText w:val="%2."/>
      <w:lvlJc w:val="left"/>
      <w:pPr>
        <w:ind w:left="0" w:firstLine="0"/>
      </w:pPr>
      <w:rPr>
        <w:rFonts w:hint="default"/>
      </w:rPr>
    </w:lvl>
    <w:lvl w:ilvl="2">
      <w:start w:val="1"/>
      <w:numFmt w:val="lowerRoman"/>
      <w:lvlText w:val="%3."/>
      <w:lvlJc w:val="right"/>
      <w:pPr>
        <w:ind w:left="0" w:firstLine="0"/>
      </w:pPr>
      <w:rPr>
        <w:rFonts w:hint="default"/>
      </w:rPr>
    </w:lvl>
    <w:lvl w:ilvl="3">
      <w:start w:val="1"/>
      <w:numFmt w:val="decimal"/>
      <w:lvlText w:val="%4."/>
      <w:lvlJc w:val="left"/>
      <w:pPr>
        <w:ind w:left="0" w:firstLine="0"/>
      </w:pPr>
      <w:rPr>
        <w:rFonts w:hint="default"/>
      </w:rPr>
    </w:lvl>
    <w:lvl w:ilvl="4">
      <w:start w:val="1"/>
      <w:numFmt w:val="lowerLetter"/>
      <w:lvlText w:val="%5."/>
      <w:lvlJc w:val="left"/>
      <w:pPr>
        <w:ind w:left="0" w:firstLine="0"/>
      </w:pPr>
      <w:rPr>
        <w:rFonts w:hint="default"/>
      </w:rPr>
    </w:lvl>
    <w:lvl w:ilvl="5">
      <w:start w:val="1"/>
      <w:numFmt w:val="lowerRoman"/>
      <w:lvlText w:val="%6."/>
      <w:lvlJc w:val="righ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right"/>
      <w:pPr>
        <w:ind w:left="0" w:firstLine="0"/>
      </w:pPr>
      <w:rPr>
        <w:rFonts w:hint="default"/>
      </w:rPr>
    </w:lvl>
  </w:abstractNum>
  <w:abstractNum w:abstractNumId="31" w15:restartNumberingAfterBreak="0">
    <w:nsid w:val="6B5C7D92"/>
    <w:multiLevelType w:val="multilevel"/>
    <w:tmpl w:val="2AF4357E"/>
    <w:lvl w:ilvl="0">
      <w:start w:val="1"/>
      <w:numFmt w:val="decimal"/>
      <w:pStyle w:val="ItemList"/>
      <w:suff w:val="nothing"/>
      <w:lvlText w:val="Item %1."/>
      <w:lvlJc w:val="left"/>
      <w:pPr>
        <w:ind w:left="0" w:firstLine="0"/>
      </w:pPr>
      <w:rPr>
        <w:rFonts w:hint="default"/>
      </w:rPr>
    </w:lvl>
    <w:lvl w:ilvl="1">
      <w:start w:val="1"/>
      <w:numFmt w:val="lowerLetter"/>
      <w:lvlText w:val="%2."/>
      <w:lvlJc w:val="left"/>
      <w:pPr>
        <w:ind w:left="0" w:firstLine="0"/>
      </w:pPr>
      <w:rPr>
        <w:rFonts w:hint="default"/>
      </w:rPr>
    </w:lvl>
    <w:lvl w:ilvl="2">
      <w:start w:val="1"/>
      <w:numFmt w:val="lowerRoman"/>
      <w:lvlText w:val="%3."/>
      <w:lvlJc w:val="right"/>
      <w:pPr>
        <w:ind w:left="0" w:firstLine="0"/>
      </w:pPr>
      <w:rPr>
        <w:rFonts w:hint="default"/>
      </w:rPr>
    </w:lvl>
    <w:lvl w:ilvl="3">
      <w:start w:val="1"/>
      <w:numFmt w:val="decimal"/>
      <w:lvlText w:val="%4."/>
      <w:lvlJc w:val="left"/>
      <w:pPr>
        <w:ind w:left="0" w:firstLine="0"/>
      </w:pPr>
      <w:rPr>
        <w:rFonts w:hint="default"/>
      </w:rPr>
    </w:lvl>
    <w:lvl w:ilvl="4">
      <w:start w:val="1"/>
      <w:numFmt w:val="lowerLetter"/>
      <w:lvlText w:val="%5."/>
      <w:lvlJc w:val="left"/>
      <w:pPr>
        <w:ind w:left="0" w:firstLine="0"/>
      </w:pPr>
      <w:rPr>
        <w:rFonts w:hint="default"/>
      </w:rPr>
    </w:lvl>
    <w:lvl w:ilvl="5">
      <w:start w:val="1"/>
      <w:numFmt w:val="lowerRoman"/>
      <w:lvlText w:val="%6."/>
      <w:lvlJc w:val="righ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right"/>
      <w:pPr>
        <w:ind w:left="0" w:firstLine="0"/>
      </w:pPr>
      <w:rPr>
        <w:rFonts w:hint="default"/>
      </w:rPr>
    </w:lvl>
  </w:abstractNum>
  <w:abstractNum w:abstractNumId="32" w15:restartNumberingAfterBreak="0">
    <w:nsid w:val="6F0E2E84"/>
    <w:multiLevelType w:val="multilevel"/>
    <w:tmpl w:val="7B5284D0"/>
    <w:name w:val="Schedules"/>
    <w:lvl w:ilvl="0">
      <w:start w:val="1"/>
      <w:numFmt w:val="decimal"/>
      <w:pStyle w:val="ScheduleHeading1"/>
      <w:suff w:val="space"/>
      <w:lvlText w:val="Schedule %1"/>
      <w:lvlJc w:val="left"/>
      <w:pPr>
        <w:ind w:left="0" w:firstLine="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73F725ED"/>
    <w:multiLevelType w:val="multilevel"/>
    <w:tmpl w:val="28387628"/>
    <w:lvl w:ilvl="0">
      <w:start w:val="1"/>
      <w:numFmt w:val="decimal"/>
      <w:pStyle w:val="Heading1"/>
      <w:lvlText w:val="%1."/>
      <w:lvlJc w:val="left"/>
      <w:pPr>
        <w:tabs>
          <w:tab w:val="num" w:pos="397"/>
        </w:tabs>
        <w:ind w:left="397" w:hanging="397"/>
      </w:pPr>
      <w:rPr>
        <w:rFonts w:hint="default"/>
      </w:rPr>
    </w:lvl>
    <w:lvl w:ilvl="1">
      <w:start w:val="1"/>
      <w:numFmt w:val="decimal"/>
      <w:pStyle w:val="Heading2"/>
      <w:lvlText w:val="%1.%2"/>
      <w:lvlJc w:val="left"/>
      <w:pPr>
        <w:tabs>
          <w:tab w:val="num" w:pos="964"/>
        </w:tabs>
        <w:ind w:left="964" w:hanging="567"/>
      </w:pPr>
      <w:rPr>
        <w:rFonts w:hint="default"/>
      </w:rPr>
    </w:lvl>
    <w:lvl w:ilvl="2">
      <w:start w:val="1"/>
      <w:numFmt w:val="decimal"/>
      <w:pStyle w:val="Heading3"/>
      <w:lvlText w:val="%1.%2.%3"/>
      <w:lvlJc w:val="left"/>
      <w:pPr>
        <w:tabs>
          <w:tab w:val="num" w:pos="1701"/>
        </w:tabs>
        <w:ind w:left="1701" w:hanging="737"/>
      </w:pPr>
      <w:rPr>
        <w:rFonts w:hint="default"/>
      </w:rPr>
    </w:lvl>
    <w:lvl w:ilvl="3">
      <w:start w:val="1"/>
      <w:numFmt w:val="decimal"/>
      <w:pStyle w:val="Heading4"/>
      <w:lvlText w:val="%1.%2.%3.%4"/>
      <w:lvlJc w:val="left"/>
      <w:pPr>
        <w:tabs>
          <w:tab w:val="num" w:pos="2552"/>
        </w:tabs>
        <w:ind w:left="2552" w:hanging="851"/>
      </w:pPr>
      <w:rPr>
        <w:rFonts w:hint="default"/>
      </w:rPr>
    </w:lvl>
    <w:lvl w:ilvl="4">
      <w:start w:val="1"/>
      <w:numFmt w:val="lowerLetter"/>
      <w:pStyle w:val="Heading5"/>
      <w:lvlText w:val="(%5)"/>
      <w:lvlJc w:val="left"/>
      <w:pPr>
        <w:tabs>
          <w:tab w:val="num" w:pos="2948"/>
        </w:tabs>
        <w:ind w:left="2948" w:hanging="396"/>
      </w:pPr>
      <w:rPr>
        <w:rFonts w:hint="default"/>
      </w:rPr>
    </w:lvl>
    <w:lvl w:ilvl="5">
      <w:start w:val="1"/>
      <w:numFmt w:val="lowerRoman"/>
      <w:pStyle w:val="Heading6"/>
      <w:lvlText w:val="(%6)"/>
      <w:lvlJc w:val="left"/>
      <w:pPr>
        <w:tabs>
          <w:tab w:val="num" w:pos="3345"/>
        </w:tabs>
        <w:ind w:left="3345" w:hanging="397"/>
      </w:pPr>
      <w:rPr>
        <w:rFonts w:hint="default"/>
      </w:rPr>
    </w:lvl>
    <w:lvl w:ilvl="6">
      <w:start w:val="1"/>
      <w:numFmt w:val="upperLetter"/>
      <w:pStyle w:val="Heading7"/>
      <w:lvlText w:val="(%7)"/>
      <w:lvlJc w:val="left"/>
      <w:pPr>
        <w:tabs>
          <w:tab w:val="num" w:pos="3856"/>
        </w:tabs>
        <w:ind w:left="3856" w:hanging="511"/>
      </w:pPr>
      <w:rPr>
        <w:rFonts w:hint="default"/>
      </w:rPr>
    </w:lvl>
    <w:lvl w:ilvl="7">
      <w:start w:val="1"/>
      <w:numFmt w:val="lowerLetter"/>
      <w:lvlText w:val="%8."/>
      <w:lvlJc w:val="left"/>
      <w:pPr>
        <w:ind w:left="6808" w:hanging="851"/>
      </w:pPr>
      <w:rPr>
        <w:rFonts w:hint="default"/>
      </w:rPr>
    </w:lvl>
    <w:lvl w:ilvl="8">
      <w:start w:val="1"/>
      <w:numFmt w:val="lowerRoman"/>
      <w:lvlText w:val="%9."/>
      <w:lvlJc w:val="right"/>
      <w:pPr>
        <w:ind w:left="7659" w:hanging="851"/>
      </w:pPr>
      <w:rPr>
        <w:rFonts w:hint="default"/>
      </w:rPr>
    </w:lvl>
  </w:abstractNum>
  <w:abstractNum w:abstractNumId="34" w15:restartNumberingAfterBreak="0">
    <w:nsid w:val="764C064B"/>
    <w:multiLevelType w:val="multilevel"/>
    <w:tmpl w:val="67222174"/>
    <w:name w:val="Annexure"/>
    <w:lvl w:ilvl="0">
      <w:start w:val="1"/>
      <w:numFmt w:val="upperLetter"/>
      <w:pStyle w:val="AnnexureHeading1"/>
      <w:suff w:val="space"/>
      <w:lvlText w:val="Annexure %1"/>
      <w:lvlJc w:val="left"/>
      <w:pPr>
        <w:ind w:left="0" w:firstLine="0"/>
      </w:pPr>
      <w:rPr>
        <w:rFonts w:hint="default"/>
      </w:rPr>
    </w:lvl>
    <w:lvl w:ilvl="1">
      <w:start w:val="1"/>
      <w:numFmt w:val="lowerLetter"/>
      <w:lvlText w:val="%2."/>
      <w:lvlJc w:val="left"/>
      <w:pPr>
        <w:ind w:left="794" w:hanging="397"/>
      </w:pPr>
      <w:rPr>
        <w:rFonts w:hint="default"/>
      </w:rPr>
    </w:lvl>
    <w:lvl w:ilvl="2">
      <w:start w:val="1"/>
      <w:numFmt w:val="lowerRoman"/>
      <w:lvlText w:val="%3."/>
      <w:lvlJc w:val="right"/>
      <w:pPr>
        <w:ind w:left="1191" w:hanging="397"/>
      </w:pPr>
      <w:rPr>
        <w:rFonts w:hint="default"/>
      </w:rPr>
    </w:lvl>
    <w:lvl w:ilvl="3">
      <w:start w:val="1"/>
      <w:numFmt w:val="decimal"/>
      <w:lvlText w:val="%4."/>
      <w:lvlJc w:val="left"/>
      <w:pPr>
        <w:ind w:left="1588" w:hanging="397"/>
      </w:pPr>
      <w:rPr>
        <w:rFonts w:hint="default"/>
      </w:rPr>
    </w:lvl>
    <w:lvl w:ilvl="4">
      <w:start w:val="1"/>
      <w:numFmt w:val="lowerLetter"/>
      <w:lvlText w:val="%5."/>
      <w:lvlJc w:val="left"/>
      <w:pPr>
        <w:ind w:left="1985" w:hanging="397"/>
      </w:pPr>
      <w:rPr>
        <w:rFonts w:hint="default"/>
      </w:rPr>
    </w:lvl>
    <w:lvl w:ilvl="5">
      <w:start w:val="1"/>
      <w:numFmt w:val="lowerRoman"/>
      <w:lvlText w:val="%6."/>
      <w:lvlJc w:val="right"/>
      <w:pPr>
        <w:ind w:left="2382" w:hanging="397"/>
      </w:pPr>
      <w:rPr>
        <w:rFonts w:hint="default"/>
      </w:rPr>
    </w:lvl>
    <w:lvl w:ilvl="6">
      <w:start w:val="1"/>
      <w:numFmt w:val="decimal"/>
      <w:lvlText w:val="%7."/>
      <w:lvlJc w:val="left"/>
      <w:pPr>
        <w:ind w:left="2779" w:hanging="397"/>
      </w:pPr>
      <w:rPr>
        <w:rFonts w:hint="default"/>
      </w:rPr>
    </w:lvl>
    <w:lvl w:ilvl="7">
      <w:start w:val="1"/>
      <w:numFmt w:val="lowerLetter"/>
      <w:lvlText w:val="%8."/>
      <w:lvlJc w:val="left"/>
      <w:pPr>
        <w:ind w:left="3176" w:hanging="397"/>
      </w:pPr>
      <w:rPr>
        <w:rFonts w:hint="default"/>
      </w:rPr>
    </w:lvl>
    <w:lvl w:ilvl="8">
      <w:start w:val="1"/>
      <w:numFmt w:val="lowerRoman"/>
      <w:lvlText w:val="%9."/>
      <w:lvlJc w:val="right"/>
      <w:pPr>
        <w:ind w:left="3573" w:hanging="397"/>
      </w:pPr>
      <w:rPr>
        <w:rFonts w:hint="default"/>
      </w:rPr>
    </w:lvl>
  </w:abstractNum>
  <w:abstractNum w:abstractNumId="35" w15:restartNumberingAfterBreak="0">
    <w:nsid w:val="7839021E"/>
    <w:multiLevelType w:val="multilevel"/>
    <w:tmpl w:val="17545A52"/>
    <w:name w:val="ListNumbering"/>
    <w:lvl w:ilvl="0">
      <w:start w:val="1"/>
      <w:numFmt w:val="decimal"/>
      <w:lvlText w:val="%1."/>
      <w:lvlJc w:val="left"/>
      <w:pPr>
        <w:tabs>
          <w:tab w:val="num" w:pos="454"/>
        </w:tabs>
        <w:ind w:left="454" w:hanging="454"/>
      </w:pPr>
      <w:rPr>
        <w:rFonts w:hint="default"/>
        <w:spacing w:val="0"/>
        <w:w w:val="100"/>
        <w:sz w:val="22"/>
        <w:szCs w:val="20"/>
      </w:rPr>
    </w:lvl>
    <w:lvl w:ilvl="1">
      <w:start w:val="1"/>
      <w:numFmt w:val="lowerLetter"/>
      <w:lvlText w:val="(%2)"/>
      <w:lvlJc w:val="left"/>
      <w:pPr>
        <w:tabs>
          <w:tab w:val="num" w:pos="907"/>
        </w:tabs>
        <w:ind w:left="907" w:hanging="453"/>
      </w:pPr>
      <w:rPr>
        <w:rFonts w:hint="default"/>
        <w:spacing w:val="0"/>
        <w:kern w:val="0"/>
        <w:position w:val="0"/>
        <w:sz w:val="22"/>
        <w:szCs w:val="17"/>
      </w:rPr>
    </w:lvl>
    <w:lvl w:ilvl="2">
      <w:start w:val="1"/>
      <w:numFmt w:val="lowerRoman"/>
      <w:lvlText w:val="(%3)"/>
      <w:lvlJc w:val="left"/>
      <w:pPr>
        <w:tabs>
          <w:tab w:val="num" w:pos="1361"/>
        </w:tabs>
        <w:ind w:left="1361" w:hanging="454"/>
      </w:pPr>
      <w:rPr>
        <w:rFonts w:hint="default"/>
        <w:color w:val="auto"/>
        <w:kern w:val="0"/>
        <w:position w:val="0"/>
        <w:sz w:val="22"/>
        <w:szCs w:val="17"/>
      </w:rPr>
    </w:lvl>
    <w:lvl w:ilvl="3">
      <w:start w:val="1"/>
      <w:numFmt w:val="bullet"/>
      <w:lvlText w:val=""/>
      <w:lvlJc w:val="left"/>
      <w:pPr>
        <w:tabs>
          <w:tab w:val="num" w:pos="1588"/>
        </w:tabs>
        <w:ind w:left="1588" w:hanging="227"/>
      </w:pPr>
      <w:rPr>
        <w:rFonts w:ascii="Symbol" w:hAnsi="Symbol" w:hint="default"/>
      </w:rPr>
    </w:lvl>
    <w:lvl w:ilvl="4">
      <w:start w:val="1"/>
      <w:numFmt w:val="decimal"/>
      <w:lvlText w:val="%1.%2.%3.%4.%5."/>
      <w:lvlJc w:val="left"/>
      <w:pPr>
        <w:tabs>
          <w:tab w:val="num" w:pos="2463"/>
        </w:tabs>
        <w:ind w:left="2175" w:hanging="792"/>
      </w:pPr>
      <w:rPr>
        <w:rFonts w:hint="default"/>
      </w:rPr>
    </w:lvl>
    <w:lvl w:ilvl="5">
      <w:start w:val="1"/>
      <w:numFmt w:val="decimal"/>
      <w:lvlText w:val="%1.%2.%3.%4.%5.%6."/>
      <w:lvlJc w:val="left"/>
      <w:pPr>
        <w:tabs>
          <w:tab w:val="num" w:pos="2823"/>
        </w:tabs>
        <w:ind w:left="2679" w:hanging="936"/>
      </w:pPr>
      <w:rPr>
        <w:rFonts w:hint="default"/>
      </w:rPr>
    </w:lvl>
    <w:lvl w:ilvl="6">
      <w:start w:val="1"/>
      <w:numFmt w:val="decimal"/>
      <w:lvlText w:val="%1.%2.%3.%4.%5.%6.%7."/>
      <w:lvlJc w:val="left"/>
      <w:pPr>
        <w:tabs>
          <w:tab w:val="num" w:pos="3543"/>
        </w:tabs>
        <w:ind w:left="3183" w:hanging="1080"/>
      </w:pPr>
      <w:rPr>
        <w:rFonts w:hint="default"/>
      </w:rPr>
    </w:lvl>
    <w:lvl w:ilvl="7">
      <w:start w:val="1"/>
      <w:numFmt w:val="decimal"/>
      <w:lvlText w:val="%1.%2.%3.%4.%5.%6.%7.%8."/>
      <w:lvlJc w:val="left"/>
      <w:pPr>
        <w:tabs>
          <w:tab w:val="num" w:pos="3903"/>
        </w:tabs>
        <w:ind w:left="3687" w:hanging="1224"/>
      </w:pPr>
      <w:rPr>
        <w:rFonts w:hint="default"/>
      </w:rPr>
    </w:lvl>
    <w:lvl w:ilvl="8">
      <w:start w:val="1"/>
      <w:numFmt w:val="decimal"/>
      <w:lvlText w:val="%1.%2.%3.%4.%5.%6.%7.%8.%9."/>
      <w:lvlJc w:val="left"/>
      <w:pPr>
        <w:tabs>
          <w:tab w:val="num" w:pos="4623"/>
        </w:tabs>
        <w:ind w:left="4263" w:hanging="1440"/>
      </w:pPr>
      <w:rPr>
        <w:rFonts w:hint="default"/>
      </w:rPr>
    </w:lvl>
  </w:abstractNum>
  <w:abstractNum w:abstractNumId="36" w15:restartNumberingAfterBreak="0">
    <w:nsid w:val="78DC5222"/>
    <w:multiLevelType w:val="multilevel"/>
    <w:tmpl w:val="0A14F9EE"/>
    <w:lvl w:ilvl="0">
      <w:start w:val="1"/>
      <w:numFmt w:val="upperLetter"/>
      <w:pStyle w:val="AlphaList"/>
      <w:lvlText w:val="%1."/>
      <w:lvlJc w:val="left"/>
      <w:pPr>
        <w:tabs>
          <w:tab w:val="num" w:pos="397"/>
        </w:tabs>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right"/>
      <w:pPr>
        <w:ind w:left="1191" w:hanging="397"/>
      </w:pPr>
      <w:rPr>
        <w:rFonts w:hint="default"/>
      </w:rPr>
    </w:lvl>
    <w:lvl w:ilvl="3">
      <w:start w:val="1"/>
      <w:numFmt w:val="decimal"/>
      <w:lvlText w:val="%4."/>
      <w:lvlJc w:val="left"/>
      <w:pPr>
        <w:ind w:left="1588" w:hanging="397"/>
      </w:pPr>
      <w:rPr>
        <w:rFonts w:hint="default"/>
      </w:rPr>
    </w:lvl>
    <w:lvl w:ilvl="4">
      <w:start w:val="1"/>
      <w:numFmt w:val="lowerLetter"/>
      <w:lvlText w:val="%5."/>
      <w:lvlJc w:val="left"/>
      <w:pPr>
        <w:ind w:left="1985" w:hanging="397"/>
      </w:pPr>
      <w:rPr>
        <w:rFonts w:hint="default"/>
      </w:rPr>
    </w:lvl>
    <w:lvl w:ilvl="5">
      <w:start w:val="1"/>
      <w:numFmt w:val="lowerRoman"/>
      <w:lvlText w:val="%6."/>
      <w:lvlJc w:val="right"/>
      <w:pPr>
        <w:ind w:left="2382" w:hanging="397"/>
      </w:pPr>
      <w:rPr>
        <w:rFonts w:hint="default"/>
      </w:rPr>
    </w:lvl>
    <w:lvl w:ilvl="6">
      <w:start w:val="1"/>
      <w:numFmt w:val="decimal"/>
      <w:lvlText w:val="%7."/>
      <w:lvlJc w:val="left"/>
      <w:pPr>
        <w:ind w:left="2779" w:hanging="397"/>
      </w:pPr>
      <w:rPr>
        <w:rFonts w:hint="default"/>
      </w:rPr>
    </w:lvl>
    <w:lvl w:ilvl="7">
      <w:start w:val="1"/>
      <w:numFmt w:val="lowerLetter"/>
      <w:lvlText w:val="%8."/>
      <w:lvlJc w:val="left"/>
      <w:pPr>
        <w:ind w:left="3176" w:hanging="397"/>
      </w:pPr>
      <w:rPr>
        <w:rFonts w:hint="default"/>
      </w:rPr>
    </w:lvl>
    <w:lvl w:ilvl="8">
      <w:start w:val="1"/>
      <w:numFmt w:val="lowerRoman"/>
      <w:lvlText w:val="%9."/>
      <w:lvlJc w:val="right"/>
      <w:pPr>
        <w:ind w:left="3573" w:hanging="397"/>
      </w:pPr>
      <w:rPr>
        <w:rFonts w:hint="default"/>
      </w:rPr>
    </w:lvl>
  </w:abstractNum>
  <w:num w:numId="1" w16cid:durableId="143471862">
    <w:abstractNumId w:val="22"/>
  </w:num>
  <w:num w:numId="2" w16cid:durableId="1194264800">
    <w:abstractNumId w:val="12"/>
  </w:num>
  <w:num w:numId="3" w16cid:durableId="90124649">
    <w:abstractNumId w:val="35"/>
  </w:num>
  <w:num w:numId="4" w16cid:durableId="2099594107">
    <w:abstractNumId w:val="23"/>
  </w:num>
  <w:num w:numId="5" w16cid:durableId="335380367">
    <w:abstractNumId w:val="10"/>
  </w:num>
  <w:num w:numId="6" w16cid:durableId="1712998125">
    <w:abstractNumId w:val="26"/>
  </w:num>
  <w:num w:numId="7" w16cid:durableId="1097601455">
    <w:abstractNumId w:val="3"/>
  </w:num>
  <w:num w:numId="8" w16cid:durableId="1932011024">
    <w:abstractNumId w:val="9"/>
  </w:num>
  <w:num w:numId="9" w16cid:durableId="678700049">
    <w:abstractNumId w:val="8"/>
  </w:num>
  <w:num w:numId="10" w16cid:durableId="887376937">
    <w:abstractNumId w:val="2"/>
  </w:num>
  <w:num w:numId="11" w16cid:durableId="2106881657">
    <w:abstractNumId w:val="14"/>
  </w:num>
  <w:num w:numId="12" w16cid:durableId="472716987">
    <w:abstractNumId w:val="25"/>
  </w:num>
  <w:num w:numId="13" w16cid:durableId="1923223534">
    <w:abstractNumId w:val="7"/>
  </w:num>
  <w:num w:numId="14" w16cid:durableId="230849160">
    <w:abstractNumId w:val="6"/>
  </w:num>
  <w:num w:numId="15" w16cid:durableId="2016378725">
    <w:abstractNumId w:val="9"/>
    <w:lvlOverride w:ilvl="0">
      <w:startOverride w:val="1"/>
    </w:lvlOverride>
  </w:num>
  <w:num w:numId="16" w16cid:durableId="1594703748">
    <w:abstractNumId w:val="25"/>
  </w:num>
  <w:num w:numId="17" w16cid:durableId="1684163008">
    <w:abstractNumId w:val="25"/>
  </w:num>
  <w:num w:numId="18" w16cid:durableId="862597917">
    <w:abstractNumId w:val="25"/>
  </w:num>
  <w:num w:numId="19" w16cid:durableId="1341081366">
    <w:abstractNumId w:val="14"/>
  </w:num>
  <w:num w:numId="20" w16cid:durableId="704330393">
    <w:abstractNumId w:val="14"/>
  </w:num>
  <w:num w:numId="21" w16cid:durableId="41445481">
    <w:abstractNumId w:val="14"/>
  </w:num>
  <w:num w:numId="22" w16cid:durableId="1566794248">
    <w:abstractNumId w:val="5"/>
  </w:num>
  <w:num w:numId="23" w16cid:durableId="350422821">
    <w:abstractNumId w:val="4"/>
  </w:num>
  <w:num w:numId="24" w16cid:durableId="1324702864">
    <w:abstractNumId w:val="1"/>
  </w:num>
  <w:num w:numId="25" w16cid:durableId="503319974">
    <w:abstractNumId w:val="0"/>
  </w:num>
  <w:num w:numId="26" w16cid:durableId="2081634836">
    <w:abstractNumId w:val="30"/>
  </w:num>
  <w:num w:numId="27" w16cid:durableId="539587932">
    <w:abstractNumId w:val="19"/>
  </w:num>
  <w:num w:numId="28" w16cid:durableId="184445213">
    <w:abstractNumId w:val="27"/>
  </w:num>
  <w:num w:numId="29" w16cid:durableId="765658809">
    <w:abstractNumId w:val="28"/>
  </w:num>
  <w:num w:numId="30" w16cid:durableId="717243549">
    <w:abstractNumId w:val="33"/>
  </w:num>
  <w:num w:numId="31" w16cid:durableId="503740928">
    <w:abstractNumId w:val="21"/>
  </w:num>
  <w:num w:numId="32" w16cid:durableId="2046173791">
    <w:abstractNumId w:val="24"/>
  </w:num>
  <w:num w:numId="33" w16cid:durableId="43874538">
    <w:abstractNumId w:val="36"/>
  </w:num>
  <w:num w:numId="34" w16cid:durableId="683552663">
    <w:abstractNumId w:val="13"/>
  </w:num>
  <w:num w:numId="35" w16cid:durableId="1403680880">
    <w:abstractNumId w:val="31"/>
  </w:num>
  <w:num w:numId="36" w16cid:durableId="233857383">
    <w:abstractNumId w:val="34"/>
  </w:num>
  <w:num w:numId="37" w16cid:durableId="89589655">
    <w:abstractNumId w:val="32"/>
  </w:num>
  <w:num w:numId="38" w16cid:durableId="645553341">
    <w:abstractNumId w:val="29"/>
  </w:num>
  <w:num w:numId="39" w16cid:durableId="534735671">
    <w:abstractNumId w:val="17"/>
  </w:num>
  <w:num w:numId="40" w16cid:durableId="578102562">
    <w:abstractNumId w:val="20"/>
  </w:num>
  <w:num w:numId="41" w16cid:durableId="9141224">
    <w:abstractNumId w:val="15"/>
  </w:num>
  <w:num w:numId="42" w16cid:durableId="1763531393">
    <w:abstractNumId w:val="11"/>
  </w:num>
  <w:num w:numId="43" w16cid:durableId="1763720199">
    <w:abstractNumId w:val="18"/>
  </w:num>
  <w:num w:numId="44" w16cid:durableId="2070490393">
    <w:abstractNumId w:val="16"/>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isplayBackgroundShape/>
  <w:attachedTemplate r:id="rId1"/>
  <w:stylePaneFormatFilter w:val="3C01" w:allStyles="1" w:customStyles="0" w:latentStyles="0" w:stylesInUse="0" w:headingStyles="0" w:numberingStyles="0" w:tableStyles="0" w:directFormattingOnRuns="0" w:directFormattingOnParagraphs="0" w:directFormattingOnNumbering="1" w:directFormattingOnTables="1" w:clearFormatting="1" w:top3HeadingStyles="1" w:visibleStyles="0" w:alternateStyleNames="0"/>
  <w:styleLockQFSet/>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CoGGVersion" w:val="1.1"/>
  </w:docVars>
  <w:rsids>
    <w:rsidRoot w:val="00073220"/>
    <w:rsid w:val="00003D6F"/>
    <w:rsid w:val="000048A1"/>
    <w:rsid w:val="0000578C"/>
    <w:rsid w:val="00006AEB"/>
    <w:rsid w:val="00010362"/>
    <w:rsid w:val="00012493"/>
    <w:rsid w:val="0001309C"/>
    <w:rsid w:val="00015395"/>
    <w:rsid w:val="00015489"/>
    <w:rsid w:val="00021629"/>
    <w:rsid w:val="00023722"/>
    <w:rsid w:val="000273D2"/>
    <w:rsid w:val="0002770F"/>
    <w:rsid w:val="00030518"/>
    <w:rsid w:val="00030BBF"/>
    <w:rsid w:val="00033931"/>
    <w:rsid w:val="000340A9"/>
    <w:rsid w:val="0003417A"/>
    <w:rsid w:val="00034A7D"/>
    <w:rsid w:val="00035765"/>
    <w:rsid w:val="00035E23"/>
    <w:rsid w:val="00041675"/>
    <w:rsid w:val="00045E1B"/>
    <w:rsid w:val="00051849"/>
    <w:rsid w:val="00056673"/>
    <w:rsid w:val="00060D40"/>
    <w:rsid w:val="0006184F"/>
    <w:rsid w:val="000645EC"/>
    <w:rsid w:val="00072C00"/>
    <w:rsid w:val="00073220"/>
    <w:rsid w:val="00073846"/>
    <w:rsid w:val="00075801"/>
    <w:rsid w:val="000767E6"/>
    <w:rsid w:val="0008298C"/>
    <w:rsid w:val="000830C8"/>
    <w:rsid w:val="000846FE"/>
    <w:rsid w:val="00085FD3"/>
    <w:rsid w:val="000873E7"/>
    <w:rsid w:val="0009559C"/>
    <w:rsid w:val="00095E19"/>
    <w:rsid w:val="000A0633"/>
    <w:rsid w:val="000A2767"/>
    <w:rsid w:val="000A3DB3"/>
    <w:rsid w:val="000A4BF6"/>
    <w:rsid w:val="000A73E8"/>
    <w:rsid w:val="000B010E"/>
    <w:rsid w:val="000B5098"/>
    <w:rsid w:val="000B5463"/>
    <w:rsid w:val="000C0431"/>
    <w:rsid w:val="000C2502"/>
    <w:rsid w:val="000C73FC"/>
    <w:rsid w:val="000C7931"/>
    <w:rsid w:val="000C7DD4"/>
    <w:rsid w:val="000D1087"/>
    <w:rsid w:val="000D6D8E"/>
    <w:rsid w:val="000D6EA5"/>
    <w:rsid w:val="000E22A7"/>
    <w:rsid w:val="000E330C"/>
    <w:rsid w:val="000E46A7"/>
    <w:rsid w:val="000E5E00"/>
    <w:rsid w:val="000F52FE"/>
    <w:rsid w:val="000F71C6"/>
    <w:rsid w:val="00103137"/>
    <w:rsid w:val="00104560"/>
    <w:rsid w:val="0010704C"/>
    <w:rsid w:val="00107786"/>
    <w:rsid w:val="00113B8E"/>
    <w:rsid w:val="00114534"/>
    <w:rsid w:val="0011609F"/>
    <w:rsid w:val="0011699E"/>
    <w:rsid w:val="00116F56"/>
    <w:rsid w:val="001207DA"/>
    <w:rsid w:val="00121968"/>
    <w:rsid w:val="00122E8B"/>
    <w:rsid w:val="0012303F"/>
    <w:rsid w:val="0012356D"/>
    <w:rsid w:val="0012550A"/>
    <w:rsid w:val="00126586"/>
    <w:rsid w:val="0013319E"/>
    <w:rsid w:val="001357B8"/>
    <w:rsid w:val="001359F2"/>
    <w:rsid w:val="001361F1"/>
    <w:rsid w:val="0013729F"/>
    <w:rsid w:val="00140207"/>
    <w:rsid w:val="00146E27"/>
    <w:rsid w:val="0015135C"/>
    <w:rsid w:val="00152D85"/>
    <w:rsid w:val="00153248"/>
    <w:rsid w:val="001546E5"/>
    <w:rsid w:val="0015593C"/>
    <w:rsid w:val="001561CB"/>
    <w:rsid w:val="001626E3"/>
    <w:rsid w:val="00162A63"/>
    <w:rsid w:val="0016404D"/>
    <w:rsid w:val="0016753C"/>
    <w:rsid w:val="00170476"/>
    <w:rsid w:val="00171B11"/>
    <w:rsid w:val="001739ED"/>
    <w:rsid w:val="00173DA0"/>
    <w:rsid w:val="00182C79"/>
    <w:rsid w:val="00185BA6"/>
    <w:rsid w:val="001864B5"/>
    <w:rsid w:val="00187E3B"/>
    <w:rsid w:val="00191177"/>
    <w:rsid w:val="001924B3"/>
    <w:rsid w:val="0019445B"/>
    <w:rsid w:val="001946CF"/>
    <w:rsid w:val="00194A12"/>
    <w:rsid w:val="00195815"/>
    <w:rsid w:val="00196728"/>
    <w:rsid w:val="001976D9"/>
    <w:rsid w:val="001A028F"/>
    <w:rsid w:val="001A3E10"/>
    <w:rsid w:val="001B0978"/>
    <w:rsid w:val="001B0E1A"/>
    <w:rsid w:val="001B1BE4"/>
    <w:rsid w:val="001B3939"/>
    <w:rsid w:val="001B547E"/>
    <w:rsid w:val="001C3F6C"/>
    <w:rsid w:val="001C5632"/>
    <w:rsid w:val="001C6741"/>
    <w:rsid w:val="001C6D0A"/>
    <w:rsid w:val="001D149A"/>
    <w:rsid w:val="001D27F6"/>
    <w:rsid w:val="001D2E15"/>
    <w:rsid w:val="001E1C94"/>
    <w:rsid w:val="001E3CDD"/>
    <w:rsid w:val="001E3F19"/>
    <w:rsid w:val="001E444C"/>
    <w:rsid w:val="001E5696"/>
    <w:rsid w:val="001E5E24"/>
    <w:rsid w:val="001E6379"/>
    <w:rsid w:val="001F0228"/>
    <w:rsid w:val="001F09FA"/>
    <w:rsid w:val="001F2179"/>
    <w:rsid w:val="001F2A2A"/>
    <w:rsid w:val="001F427B"/>
    <w:rsid w:val="001F48C9"/>
    <w:rsid w:val="001F5141"/>
    <w:rsid w:val="001F6962"/>
    <w:rsid w:val="00206A5B"/>
    <w:rsid w:val="002108F8"/>
    <w:rsid w:val="00210AEE"/>
    <w:rsid w:val="00210D17"/>
    <w:rsid w:val="0021486A"/>
    <w:rsid w:val="00214DB3"/>
    <w:rsid w:val="00215F5E"/>
    <w:rsid w:val="00217331"/>
    <w:rsid w:val="00220CCC"/>
    <w:rsid w:val="00221EB5"/>
    <w:rsid w:val="00221F39"/>
    <w:rsid w:val="00230CF5"/>
    <w:rsid w:val="00234062"/>
    <w:rsid w:val="0023426F"/>
    <w:rsid w:val="002345A8"/>
    <w:rsid w:val="00236CCB"/>
    <w:rsid w:val="00240500"/>
    <w:rsid w:val="002417C3"/>
    <w:rsid w:val="002435F7"/>
    <w:rsid w:val="00244480"/>
    <w:rsid w:val="00247900"/>
    <w:rsid w:val="00250970"/>
    <w:rsid w:val="00250A74"/>
    <w:rsid w:val="00250D31"/>
    <w:rsid w:val="00260B9B"/>
    <w:rsid w:val="0026711E"/>
    <w:rsid w:val="00271541"/>
    <w:rsid w:val="0027230C"/>
    <w:rsid w:val="00272F76"/>
    <w:rsid w:val="00275B0E"/>
    <w:rsid w:val="0027603E"/>
    <w:rsid w:val="00283B16"/>
    <w:rsid w:val="00284A44"/>
    <w:rsid w:val="00285620"/>
    <w:rsid w:val="002862A5"/>
    <w:rsid w:val="0028697C"/>
    <w:rsid w:val="002900A6"/>
    <w:rsid w:val="002914EA"/>
    <w:rsid w:val="002922E2"/>
    <w:rsid w:val="00292D82"/>
    <w:rsid w:val="00293590"/>
    <w:rsid w:val="00294100"/>
    <w:rsid w:val="002A29EE"/>
    <w:rsid w:val="002A396F"/>
    <w:rsid w:val="002A3F54"/>
    <w:rsid w:val="002A5BE4"/>
    <w:rsid w:val="002A7D53"/>
    <w:rsid w:val="002B3442"/>
    <w:rsid w:val="002B555F"/>
    <w:rsid w:val="002C04BF"/>
    <w:rsid w:val="002C3604"/>
    <w:rsid w:val="002C3D86"/>
    <w:rsid w:val="002C720A"/>
    <w:rsid w:val="002D1C35"/>
    <w:rsid w:val="002D2753"/>
    <w:rsid w:val="002D627C"/>
    <w:rsid w:val="002E0EFD"/>
    <w:rsid w:val="002E1732"/>
    <w:rsid w:val="002E2D7B"/>
    <w:rsid w:val="002E3644"/>
    <w:rsid w:val="002E4548"/>
    <w:rsid w:val="002E75E6"/>
    <w:rsid w:val="002F26D6"/>
    <w:rsid w:val="002F2790"/>
    <w:rsid w:val="002F4DD7"/>
    <w:rsid w:val="002F61B9"/>
    <w:rsid w:val="002F6EDF"/>
    <w:rsid w:val="002F7335"/>
    <w:rsid w:val="003007A4"/>
    <w:rsid w:val="0030224B"/>
    <w:rsid w:val="00303DD9"/>
    <w:rsid w:val="00306FD8"/>
    <w:rsid w:val="00307A5C"/>
    <w:rsid w:val="00307C95"/>
    <w:rsid w:val="0031041C"/>
    <w:rsid w:val="00312DB3"/>
    <w:rsid w:val="0031531B"/>
    <w:rsid w:val="003162EE"/>
    <w:rsid w:val="00316A00"/>
    <w:rsid w:val="0031759E"/>
    <w:rsid w:val="00320D53"/>
    <w:rsid w:val="0032135D"/>
    <w:rsid w:val="00321B91"/>
    <w:rsid w:val="0032261C"/>
    <w:rsid w:val="00323F74"/>
    <w:rsid w:val="0033198A"/>
    <w:rsid w:val="0033295D"/>
    <w:rsid w:val="0033297C"/>
    <w:rsid w:val="003357C3"/>
    <w:rsid w:val="003371A2"/>
    <w:rsid w:val="00343F6C"/>
    <w:rsid w:val="00347A04"/>
    <w:rsid w:val="003525BB"/>
    <w:rsid w:val="0035358D"/>
    <w:rsid w:val="003563BF"/>
    <w:rsid w:val="00357C64"/>
    <w:rsid w:val="00361EB0"/>
    <w:rsid w:val="003620AB"/>
    <w:rsid w:val="00363D19"/>
    <w:rsid w:val="00366F31"/>
    <w:rsid w:val="0037157C"/>
    <w:rsid w:val="00381818"/>
    <w:rsid w:val="003858AD"/>
    <w:rsid w:val="00386225"/>
    <w:rsid w:val="00390E88"/>
    <w:rsid w:val="003920F3"/>
    <w:rsid w:val="003937FC"/>
    <w:rsid w:val="00395614"/>
    <w:rsid w:val="00395B75"/>
    <w:rsid w:val="00396E6D"/>
    <w:rsid w:val="003A1B2A"/>
    <w:rsid w:val="003A1C7A"/>
    <w:rsid w:val="003A1DE6"/>
    <w:rsid w:val="003A2B8D"/>
    <w:rsid w:val="003A75BE"/>
    <w:rsid w:val="003B2C8C"/>
    <w:rsid w:val="003B403F"/>
    <w:rsid w:val="003B4E4B"/>
    <w:rsid w:val="003C5A9B"/>
    <w:rsid w:val="003C6348"/>
    <w:rsid w:val="003C6376"/>
    <w:rsid w:val="003D00CA"/>
    <w:rsid w:val="003D282E"/>
    <w:rsid w:val="003D46FB"/>
    <w:rsid w:val="003D48DA"/>
    <w:rsid w:val="003D5A28"/>
    <w:rsid w:val="003D720C"/>
    <w:rsid w:val="003E4573"/>
    <w:rsid w:val="003F017A"/>
    <w:rsid w:val="003F3636"/>
    <w:rsid w:val="004004EE"/>
    <w:rsid w:val="00400ACA"/>
    <w:rsid w:val="00404B21"/>
    <w:rsid w:val="00406F2C"/>
    <w:rsid w:val="0041053A"/>
    <w:rsid w:val="004107B6"/>
    <w:rsid w:val="00411F2C"/>
    <w:rsid w:val="0041214E"/>
    <w:rsid w:val="0042172C"/>
    <w:rsid w:val="00421F96"/>
    <w:rsid w:val="00423980"/>
    <w:rsid w:val="00424F2D"/>
    <w:rsid w:val="004258AF"/>
    <w:rsid w:val="00425E1F"/>
    <w:rsid w:val="00425F7E"/>
    <w:rsid w:val="00426496"/>
    <w:rsid w:val="004324FC"/>
    <w:rsid w:val="00436650"/>
    <w:rsid w:val="00440A74"/>
    <w:rsid w:val="00444914"/>
    <w:rsid w:val="00444C5F"/>
    <w:rsid w:val="004470FA"/>
    <w:rsid w:val="00447B04"/>
    <w:rsid w:val="00452D29"/>
    <w:rsid w:val="00453CF3"/>
    <w:rsid w:val="00456338"/>
    <w:rsid w:val="004568F3"/>
    <w:rsid w:val="00460F6D"/>
    <w:rsid w:val="004611FD"/>
    <w:rsid w:val="00461C05"/>
    <w:rsid w:val="00462820"/>
    <w:rsid w:val="004629AA"/>
    <w:rsid w:val="00464704"/>
    <w:rsid w:val="00466450"/>
    <w:rsid w:val="00466A5F"/>
    <w:rsid w:val="00466F77"/>
    <w:rsid w:val="0047146C"/>
    <w:rsid w:val="00471A6C"/>
    <w:rsid w:val="00471AA1"/>
    <w:rsid w:val="00471B94"/>
    <w:rsid w:val="004735CE"/>
    <w:rsid w:val="00480479"/>
    <w:rsid w:val="0048346E"/>
    <w:rsid w:val="00484C6E"/>
    <w:rsid w:val="004853D9"/>
    <w:rsid w:val="0048747B"/>
    <w:rsid w:val="00487805"/>
    <w:rsid w:val="00490898"/>
    <w:rsid w:val="0049166C"/>
    <w:rsid w:val="0049315B"/>
    <w:rsid w:val="00494757"/>
    <w:rsid w:val="00494CBB"/>
    <w:rsid w:val="00495432"/>
    <w:rsid w:val="004972BD"/>
    <w:rsid w:val="004A1855"/>
    <w:rsid w:val="004A1ADD"/>
    <w:rsid w:val="004A1F23"/>
    <w:rsid w:val="004A3E64"/>
    <w:rsid w:val="004A4AE1"/>
    <w:rsid w:val="004A554E"/>
    <w:rsid w:val="004A7082"/>
    <w:rsid w:val="004B3C31"/>
    <w:rsid w:val="004B497A"/>
    <w:rsid w:val="004B545B"/>
    <w:rsid w:val="004B6B3F"/>
    <w:rsid w:val="004B6F96"/>
    <w:rsid w:val="004C130A"/>
    <w:rsid w:val="004C34A2"/>
    <w:rsid w:val="004C525D"/>
    <w:rsid w:val="004C5421"/>
    <w:rsid w:val="004D13DC"/>
    <w:rsid w:val="004D2DEE"/>
    <w:rsid w:val="004D392B"/>
    <w:rsid w:val="004D51B9"/>
    <w:rsid w:val="004E010B"/>
    <w:rsid w:val="004E0476"/>
    <w:rsid w:val="004E0DF1"/>
    <w:rsid w:val="004E18CA"/>
    <w:rsid w:val="004E1E84"/>
    <w:rsid w:val="004E3189"/>
    <w:rsid w:val="004E4D30"/>
    <w:rsid w:val="004E57CE"/>
    <w:rsid w:val="004E67BC"/>
    <w:rsid w:val="004E735A"/>
    <w:rsid w:val="004F46FF"/>
    <w:rsid w:val="004F52AC"/>
    <w:rsid w:val="004F6746"/>
    <w:rsid w:val="00505C45"/>
    <w:rsid w:val="005129D9"/>
    <w:rsid w:val="00512BC7"/>
    <w:rsid w:val="0051345A"/>
    <w:rsid w:val="0051433E"/>
    <w:rsid w:val="00516666"/>
    <w:rsid w:val="0052080A"/>
    <w:rsid w:val="00521EEA"/>
    <w:rsid w:val="005223B0"/>
    <w:rsid w:val="00523A60"/>
    <w:rsid w:val="00523DC0"/>
    <w:rsid w:val="00531BEE"/>
    <w:rsid w:val="00533CE6"/>
    <w:rsid w:val="005353AA"/>
    <w:rsid w:val="00552ED1"/>
    <w:rsid w:val="00555916"/>
    <w:rsid w:val="005562F1"/>
    <w:rsid w:val="005567C3"/>
    <w:rsid w:val="00556887"/>
    <w:rsid w:val="00557B84"/>
    <w:rsid w:val="00561C65"/>
    <w:rsid w:val="00563121"/>
    <w:rsid w:val="00585605"/>
    <w:rsid w:val="005875AE"/>
    <w:rsid w:val="005878A7"/>
    <w:rsid w:val="00587E91"/>
    <w:rsid w:val="00590077"/>
    <w:rsid w:val="00592765"/>
    <w:rsid w:val="00593B93"/>
    <w:rsid w:val="00593EDF"/>
    <w:rsid w:val="00595475"/>
    <w:rsid w:val="00595895"/>
    <w:rsid w:val="005A3647"/>
    <w:rsid w:val="005A3B5E"/>
    <w:rsid w:val="005A7112"/>
    <w:rsid w:val="005B374E"/>
    <w:rsid w:val="005B4482"/>
    <w:rsid w:val="005B7F2F"/>
    <w:rsid w:val="005C11CA"/>
    <w:rsid w:val="005C1B0A"/>
    <w:rsid w:val="005C367C"/>
    <w:rsid w:val="005C428F"/>
    <w:rsid w:val="005C632E"/>
    <w:rsid w:val="005D0FD6"/>
    <w:rsid w:val="005D35B0"/>
    <w:rsid w:val="005D47B0"/>
    <w:rsid w:val="005D4B4A"/>
    <w:rsid w:val="005D6E29"/>
    <w:rsid w:val="005E5955"/>
    <w:rsid w:val="005E6493"/>
    <w:rsid w:val="005E7050"/>
    <w:rsid w:val="005F2858"/>
    <w:rsid w:val="005F39EC"/>
    <w:rsid w:val="005F54AA"/>
    <w:rsid w:val="005F5864"/>
    <w:rsid w:val="0060124F"/>
    <w:rsid w:val="00607FD8"/>
    <w:rsid w:val="00610552"/>
    <w:rsid w:val="0061505F"/>
    <w:rsid w:val="00617178"/>
    <w:rsid w:val="0061751B"/>
    <w:rsid w:val="0062297D"/>
    <w:rsid w:val="006251CD"/>
    <w:rsid w:val="00627E9D"/>
    <w:rsid w:val="00631298"/>
    <w:rsid w:val="00632564"/>
    <w:rsid w:val="006338FE"/>
    <w:rsid w:val="00634604"/>
    <w:rsid w:val="00642CEE"/>
    <w:rsid w:val="006447CE"/>
    <w:rsid w:val="00645D96"/>
    <w:rsid w:val="00653A59"/>
    <w:rsid w:val="00653F5C"/>
    <w:rsid w:val="00654462"/>
    <w:rsid w:val="006545E3"/>
    <w:rsid w:val="0065589F"/>
    <w:rsid w:val="006608C0"/>
    <w:rsid w:val="00662EC6"/>
    <w:rsid w:val="00666355"/>
    <w:rsid w:val="0067249B"/>
    <w:rsid w:val="00676B87"/>
    <w:rsid w:val="00677EE0"/>
    <w:rsid w:val="00680DFB"/>
    <w:rsid w:val="0068456E"/>
    <w:rsid w:val="0068687F"/>
    <w:rsid w:val="0068762B"/>
    <w:rsid w:val="00687BC9"/>
    <w:rsid w:val="00692792"/>
    <w:rsid w:val="006936FE"/>
    <w:rsid w:val="00696B6C"/>
    <w:rsid w:val="006A0287"/>
    <w:rsid w:val="006A19B3"/>
    <w:rsid w:val="006A1C58"/>
    <w:rsid w:val="006A2BF7"/>
    <w:rsid w:val="006B5921"/>
    <w:rsid w:val="006B5B56"/>
    <w:rsid w:val="006B7796"/>
    <w:rsid w:val="006C059A"/>
    <w:rsid w:val="006C596B"/>
    <w:rsid w:val="006D39B9"/>
    <w:rsid w:val="006D4FC7"/>
    <w:rsid w:val="006D676F"/>
    <w:rsid w:val="006D7AA1"/>
    <w:rsid w:val="006E58AA"/>
    <w:rsid w:val="006E6E31"/>
    <w:rsid w:val="006E78F9"/>
    <w:rsid w:val="006F0469"/>
    <w:rsid w:val="006F2C20"/>
    <w:rsid w:val="007003CF"/>
    <w:rsid w:val="00701A83"/>
    <w:rsid w:val="00702575"/>
    <w:rsid w:val="00703498"/>
    <w:rsid w:val="00705479"/>
    <w:rsid w:val="00705838"/>
    <w:rsid w:val="0070694E"/>
    <w:rsid w:val="00706BE0"/>
    <w:rsid w:val="00706FD3"/>
    <w:rsid w:val="00710616"/>
    <w:rsid w:val="00712AFE"/>
    <w:rsid w:val="00712E1C"/>
    <w:rsid w:val="00713A1A"/>
    <w:rsid w:val="00715A92"/>
    <w:rsid w:val="00717673"/>
    <w:rsid w:val="00717A87"/>
    <w:rsid w:val="007207EC"/>
    <w:rsid w:val="00730BC4"/>
    <w:rsid w:val="00735058"/>
    <w:rsid w:val="00740BE0"/>
    <w:rsid w:val="00742416"/>
    <w:rsid w:val="00743140"/>
    <w:rsid w:val="00746CAB"/>
    <w:rsid w:val="007516F6"/>
    <w:rsid w:val="00754905"/>
    <w:rsid w:val="007641F5"/>
    <w:rsid w:val="00765869"/>
    <w:rsid w:val="00765E2C"/>
    <w:rsid w:val="00766030"/>
    <w:rsid w:val="00770E61"/>
    <w:rsid w:val="00773F6E"/>
    <w:rsid w:val="0077461F"/>
    <w:rsid w:val="00774933"/>
    <w:rsid w:val="0077640A"/>
    <w:rsid w:val="00781A61"/>
    <w:rsid w:val="00783165"/>
    <w:rsid w:val="007849F6"/>
    <w:rsid w:val="007861DF"/>
    <w:rsid w:val="00787A5E"/>
    <w:rsid w:val="00790D82"/>
    <w:rsid w:val="007A1525"/>
    <w:rsid w:val="007A1CDE"/>
    <w:rsid w:val="007A277F"/>
    <w:rsid w:val="007A292C"/>
    <w:rsid w:val="007A4A19"/>
    <w:rsid w:val="007A7DD9"/>
    <w:rsid w:val="007B12C6"/>
    <w:rsid w:val="007C0A4C"/>
    <w:rsid w:val="007C1EB3"/>
    <w:rsid w:val="007C2C50"/>
    <w:rsid w:val="007C5426"/>
    <w:rsid w:val="007C5AF5"/>
    <w:rsid w:val="007C5D2E"/>
    <w:rsid w:val="007C5E26"/>
    <w:rsid w:val="007D5312"/>
    <w:rsid w:val="007D5ECB"/>
    <w:rsid w:val="007D63A8"/>
    <w:rsid w:val="007D788F"/>
    <w:rsid w:val="007E0193"/>
    <w:rsid w:val="007E0760"/>
    <w:rsid w:val="007E23B9"/>
    <w:rsid w:val="007E2A46"/>
    <w:rsid w:val="007E34EA"/>
    <w:rsid w:val="007E5A15"/>
    <w:rsid w:val="007F05D2"/>
    <w:rsid w:val="007F1420"/>
    <w:rsid w:val="007F5638"/>
    <w:rsid w:val="007F7A1E"/>
    <w:rsid w:val="00803AC3"/>
    <w:rsid w:val="008046A0"/>
    <w:rsid w:val="008066AA"/>
    <w:rsid w:val="008115C3"/>
    <w:rsid w:val="00814412"/>
    <w:rsid w:val="008147A0"/>
    <w:rsid w:val="00815628"/>
    <w:rsid w:val="008169A6"/>
    <w:rsid w:val="008202BA"/>
    <w:rsid w:val="00830EAA"/>
    <w:rsid w:val="0083162B"/>
    <w:rsid w:val="008365EF"/>
    <w:rsid w:val="00840493"/>
    <w:rsid w:val="00841D8C"/>
    <w:rsid w:val="008428C4"/>
    <w:rsid w:val="008429D4"/>
    <w:rsid w:val="00845EDE"/>
    <w:rsid w:val="00847025"/>
    <w:rsid w:val="00847D90"/>
    <w:rsid w:val="00853DB5"/>
    <w:rsid w:val="00854CEA"/>
    <w:rsid w:val="00860935"/>
    <w:rsid w:val="008616F3"/>
    <w:rsid w:val="00862661"/>
    <w:rsid w:val="00864767"/>
    <w:rsid w:val="00872F39"/>
    <w:rsid w:val="0087344F"/>
    <w:rsid w:val="008832AA"/>
    <w:rsid w:val="0088710E"/>
    <w:rsid w:val="00887DDC"/>
    <w:rsid w:val="00892291"/>
    <w:rsid w:val="00894262"/>
    <w:rsid w:val="0089435E"/>
    <w:rsid w:val="008A21C4"/>
    <w:rsid w:val="008A5D1E"/>
    <w:rsid w:val="008B12C3"/>
    <w:rsid w:val="008B1448"/>
    <w:rsid w:val="008B22D2"/>
    <w:rsid w:val="008B2A9A"/>
    <w:rsid w:val="008B68BB"/>
    <w:rsid w:val="008D000C"/>
    <w:rsid w:val="008D2C40"/>
    <w:rsid w:val="008D5F8A"/>
    <w:rsid w:val="008E13E8"/>
    <w:rsid w:val="008E31E1"/>
    <w:rsid w:val="008E3D15"/>
    <w:rsid w:val="008E552A"/>
    <w:rsid w:val="008E735C"/>
    <w:rsid w:val="008F08E0"/>
    <w:rsid w:val="008F22A4"/>
    <w:rsid w:val="008F3B94"/>
    <w:rsid w:val="008F5002"/>
    <w:rsid w:val="008F52F5"/>
    <w:rsid w:val="008F6661"/>
    <w:rsid w:val="00903687"/>
    <w:rsid w:val="0090467C"/>
    <w:rsid w:val="00910D31"/>
    <w:rsid w:val="009115AB"/>
    <w:rsid w:val="00912336"/>
    <w:rsid w:val="009172F6"/>
    <w:rsid w:val="00921B03"/>
    <w:rsid w:val="009224AA"/>
    <w:rsid w:val="00922F59"/>
    <w:rsid w:val="00930031"/>
    <w:rsid w:val="00930869"/>
    <w:rsid w:val="0093235E"/>
    <w:rsid w:val="00937335"/>
    <w:rsid w:val="00937703"/>
    <w:rsid w:val="0093771A"/>
    <w:rsid w:val="00941651"/>
    <w:rsid w:val="00944E6B"/>
    <w:rsid w:val="0094605E"/>
    <w:rsid w:val="00953ABE"/>
    <w:rsid w:val="00954C94"/>
    <w:rsid w:val="0095601F"/>
    <w:rsid w:val="00961A30"/>
    <w:rsid w:val="00963ABA"/>
    <w:rsid w:val="00966895"/>
    <w:rsid w:val="00966C88"/>
    <w:rsid w:val="00970733"/>
    <w:rsid w:val="00971677"/>
    <w:rsid w:val="00972889"/>
    <w:rsid w:val="009740EF"/>
    <w:rsid w:val="00981378"/>
    <w:rsid w:val="0098415F"/>
    <w:rsid w:val="00984A8A"/>
    <w:rsid w:val="00985876"/>
    <w:rsid w:val="00986C85"/>
    <w:rsid w:val="0099324A"/>
    <w:rsid w:val="00994CB7"/>
    <w:rsid w:val="00995A1B"/>
    <w:rsid w:val="009976E0"/>
    <w:rsid w:val="009A2615"/>
    <w:rsid w:val="009A2FBA"/>
    <w:rsid w:val="009A38C0"/>
    <w:rsid w:val="009B3D07"/>
    <w:rsid w:val="009B5D92"/>
    <w:rsid w:val="009C5C32"/>
    <w:rsid w:val="009D6278"/>
    <w:rsid w:val="009E0153"/>
    <w:rsid w:val="009E3888"/>
    <w:rsid w:val="009E4906"/>
    <w:rsid w:val="009E4C15"/>
    <w:rsid w:val="009E6A6E"/>
    <w:rsid w:val="009E7ECC"/>
    <w:rsid w:val="009F03AF"/>
    <w:rsid w:val="009F116D"/>
    <w:rsid w:val="009F184B"/>
    <w:rsid w:val="009F25EE"/>
    <w:rsid w:val="009F4344"/>
    <w:rsid w:val="009F44CD"/>
    <w:rsid w:val="009F480F"/>
    <w:rsid w:val="009F7D33"/>
    <w:rsid w:val="00A01D7D"/>
    <w:rsid w:val="00A02A49"/>
    <w:rsid w:val="00A02F5D"/>
    <w:rsid w:val="00A03321"/>
    <w:rsid w:val="00A06E1D"/>
    <w:rsid w:val="00A12C87"/>
    <w:rsid w:val="00A15A05"/>
    <w:rsid w:val="00A15D80"/>
    <w:rsid w:val="00A15EF9"/>
    <w:rsid w:val="00A17099"/>
    <w:rsid w:val="00A21F56"/>
    <w:rsid w:val="00A24C55"/>
    <w:rsid w:val="00A26D88"/>
    <w:rsid w:val="00A27EBF"/>
    <w:rsid w:val="00A33B33"/>
    <w:rsid w:val="00A377BC"/>
    <w:rsid w:val="00A37C70"/>
    <w:rsid w:val="00A4077E"/>
    <w:rsid w:val="00A41F86"/>
    <w:rsid w:val="00A4340C"/>
    <w:rsid w:val="00A44855"/>
    <w:rsid w:val="00A4635C"/>
    <w:rsid w:val="00A4776F"/>
    <w:rsid w:val="00A529E9"/>
    <w:rsid w:val="00A54310"/>
    <w:rsid w:val="00A61E23"/>
    <w:rsid w:val="00A64D4A"/>
    <w:rsid w:val="00A6632F"/>
    <w:rsid w:val="00A75C29"/>
    <w:rsid w:val="00A76D1D"/>
    <w:rsid w:val="00A82BB2"/>
    <w:rsid w:val="00A83926"/>
    <w:rsid w:val="00A855D3"/>
    <w:rsid w:val="00A85A4C"/>
    <w:rsid w:val="00A93988"/>
    <w:rsid w:val="00A93C0B"/>
    <w:rsid w:val="00A94C7E"/>
    <w:rsid w:val="00A97124"/>
    <w:rsid w:val="00AA2EBA"/>
    <w:rsid w:val="00AA751F"/>
    <w:rsid w:val="00AB3BDD"/>
    <w:rsid w:val="00AB458A"/>
    <w:rsid w:val="00AB4A85"/>
    <w:rsid w:val="00AB4A98"/>
    <w:rsid w:val="00AB531C"/>
    <w:rsid w:val="00AB5839"/>
    <w:rsid w:val="00AC0510"/>
    <w:rsid w:val="00AC08DC"/>
    <w:rsid w:val="00AC1E0E"/>
    <w:rsid w:val="00AC3F19"/>
    <w:rsid w:val="00AC49E5"/>
    <w:rsid w:val="00AD38E4"/>
    <w:rsid w:val="00AD440A"/>
    <w:rsid w:val="00AD45EE"/>
    <w:rsid w:val="00AD4E4D"/>
    <w:rsid w:val="00AD6EF9"/>
    <w:rsid w:val="00AE5FC8"/>
    <w:rsid w:val="00AE669D"/>
    <w:rsid w:val="00AE76BF"/>
    <w:rsid w:val="00AF0C8C"/>
    <w:rsid w:val="00AF214F"/>
    <w:rsid w:val="00AF2300"/>
    <w:rsid w:val="00AF386C"/>
    <w:rsid w:val="00AF72F6"/>
    <w:rsid w:val="00B03C9D"/>
    <w:rsid w:val="00B04F66"/>
    <w:rsid w:val="00B118A3"/>
    <w:rsid w:val="00B11B01"/>
    <w:rsid w:val="00B14589"/>
    <w:rsid w:val="00B15409"/>
    <w:rsid w:val="00B174AE"/>
    <w:rsid w:val="00B17BF1"/>
    <w:rsid w:val="00B21E43"/>
    <w:rsid w:val="00B21E88"/>
    <w:rsid w:val="00B21F67"/>
    <w:rsid w:val="00B21F6A"/>
    <w:rsid w:val="00B22700"/>
    <w:rsid w:val="00B2654D"/>
    <w:rsid w:val="00B3071F"/>
    <w:rsid w:val="00B32E22"/>
    <w:rsid w:val="00B33137"/>
    <w:rsid w:val="00B45070"/>
    <w:rsid w:val="00B47952"/>
    <w:rsid w:val="00B50EB7"/>
    <w:rsid w:val="00B5359B"/>
    <w:rsid w:val="00B57503"/>
    <w:rsid w:val="00B60586"/>
    <w:rsid w:val="00B60F65"/>
    <w:rsid w:val="00B65957"/>
    <w:rsid w:val="00B66CDE"/>
    <w:rsid w:val="00B67069"/>
    <w:rsid w:val="00B670B4"/>
    <w:rsid w:val="00B67D19"/>
    <w:rsid w:val="00B71B67"/>
    <w:rsid w:val="00B72D0F"/>
    <w:rsid w:val="00B72E76"/>
    <w:rsid w:val="00B7301C"/>
    <w:rsid w:val="00B734A1"/>
    <w:rsid w:val="00B85B84"/>
    <w:rsid w:val="00B87928"/>
    <w:rsid w:val="00B92301"/>
    <w:rsid w:val="00B9436B"/>
    <w:rsid w:val="00B95649"/>
    <w:rsid w:val="00B9575B"/>
    <w:rsid w:val="00B97711"/>
    <w:rsid w:val="00BA0346"/>
    <w:rsid w:val="00BA0A5C"/>
    <w:rsid w:val="00BA1870"/>
    <w:rsid w:val="00BA3AD2"/>
    <w:rsid w:val="00BA4AF5"/>
    <w:rsid w:val="00BA540D"/>
    <w:rsid w:val="00BB105F"/>
    <w:rsid w:val="00BB17CB"/>
    <w:rsid w:val="00BB1ADB"/>
    <w:rsid w:val="00BB4393"/>
    <w:rsid w:val="00BB4966"/>
    <w:rsid w:val="00BC31F6"/>
    <w:rsid w:val="00BC5652"/>
    <w:rsid w:val="00BD2821"/>
    <w:rsid w:val="00BD75ED"/>
    <w:rsid w:val="00BE1CD2"/>
    <w:rsid w:val="00BF3A65"/>
    <w:rsid w:val="00BF3F49"/>
    <w:rsid w:val="00C04A64"/>
    <w:rsid w:val="00C04F80"/>
    <w:rsid w:val="00C05C35"/>
    <w:rsid w:val="00C07297"/>
    <w:rsid w:val="00C10019"/>
    <w:rsid w:val="00C12046"/>
    <w:rsid w:val="00C1594A"/>
    <w:rsid w:val="00C162F8"/>
    <w:rsid w:val="00C17FE5"/>
    <w:rsid w:val="00C21B2F"/>
    <w:rsid w:val="00C21EBD"/>
    <w:rsid w:val="00C223F7"/>
    <w:rsid w:val="00C25111"/>
    <w:rsid w:val="00C25162"/>
    <w:rsid w:val="00C268AF"/>
    <w:rsid w:val="00C303C2"/>
    <w:rsid w:val="00C309F6"/>
    <w:rsid w:val="00C329CF"/>
    <w:rsid w:val="00C32F42"/>
    <w:rsid w:val="00C34ACD"/>
    <w:rsid w:val="00C34DD9"/>
    <w:rsid w:val="00C424D2"/>
    <w:rsid w:val="00C425B7"/>
    <w:rsid w:val="00C46957"/>
    <w:rsid w:val="00C5027F"/>
    <w:rsid w:val="00C513DF"/>
    <w:rsid w:val="00C559D8"/>
    <w:rsid w:val="00C574AE"/>
    <w:rsid w:val="00C5769F"/>
    <w:rsid w:val="00C609EC"/>
    <w:rsid w:val="00C61D51"/>
    <w:rsid w:val="00C6312A"/>
    <w:rsid w:val="00C6586E"/>
    <w:rsid w:val="00C65B68"/>
    <w:rsid w:val="00C65F7E"/>
    <w:rsid w:val="00C66D8D"/>
    <w:rsid w:val="00C73186"/>
    <w:rsid w:val="00C73616"/>
    <w:rsid w:val="00C7497D"/>
    <w:rsid w:val="00C76782"/>
    <w:rsid w:val="00C7698C"/>
    <w:rsid w:val="00C805C2"/>
    <w:rsid w:val="00C807A8"/>
    <w:rsid w:val="00C815F2"/>
    <w:rsid w:val="00C83561"/>
    <w:rsid w:val="00C8468D"/>
    <w:rsid w:val="00C851C0"/>
    <w:rsid w:val="00C85B0C"/>
    <w:rsid w:val="00C86E4D"/>
    <w:rsid w:val="00C877ED"/>
    <w:rsid w:val="00C9089B"/>
    <w:rsid w:val="00C90D19"/>
    <w:rsid w:val="00C911BB"/>
    <w:rsid w:val="00C91353"/>
    <w:rsid w:val="00C92BE5"/>
    <w:rsid w:val="00C9527A"/>
    <w:rsid w:val="00C96308"/>
    <w:rsid w:val="00CA3449"/>
    <w:rsid w:val="00CA3E2B"/>
    <w:rsid w:val="00CA7121"/>
    <w:rsid w:val="00CA7859"/>
    <w:rsid w:val="00CB1160"/>
    <w:rsid w:val="00CB5A5B"/>
    <w:rsid w:val="00CB5C74"/>
    <w:rsid w:val="00CB6F87"/>
    <w:rsid w:val="00CB6F8E"/>
    <w:rsid w:val="00CB75F0"/>
    <w:rsid w:val="00CC3035"/>
    <w:rsid w:val="00CC3849"/>
    <w:rsid w:val="00CC4B8F"/>
    <w:rsid w:val="00CD214B"/>
    <w:rsid w:val="00CD4B89"/>
    <w:rsid w:val="00CE0BDC"/>
    <w:rsid w:val="00CE2047"/>
    <w:rsid w:val="00CE25D0"/>
    <w:rsid w:val="00CE2F73"/>
    <w:rsid w:val="00CE30AE"/>
    <w:rsid w:val="00CE3F4B"/>
    <w:rsid w:val="00CE604F"/>
    <w:rsid w:val="00CE6C8C"/>
    <w:rsid w:val="00CE7984"/>
    <w:rsid w:val="00CF0500"/>
    <w:rsid w:val="00CF2B50"/>
    <w:rsid w:val="00CF3059"/>
    <w:rsid w:val="00CF54C2"/>
    <w:rsid w:val="00CF5E8D"/>
    <w:rsid w:val="00CF74C1"/>
    <w:rsid w:val="00D0030F"/>
    <w:rsid w:val="00D02339"/>
    <w:rsid w:val="00D034A7"/>
    <w:rsid w:val="00D04534"/>
    <w:rsid w:val="00D04820"/>
    <w:rsid w:val="00D06AD4"/>
    <w:rsid w:val="00D10B3F"/>
    <w:rsid w:val="00D16576"/>
    <w:rsid w:val="00D1705C"/>
    <w:rsid w:val="00D17B78"/>
    <w:rsid w:val="00D20815"/>
    <w:rsid w:val="00D23524"/>
    <w:rsid w:val="00D24945"/>
    <w:rsid w:val="00D26389"/>
    <w:rsid w:val="00D26860"/>
    <w:rsid w:val="00D2719A"/>
    <w:rsid w:val="00D30873"/>
    <w:rsid w:val="00D3557F"/>
    <w:rsid w:val="00D37654"/>
    <w:rsid w:val="00D37C31"/>
    <w:rsid w:val="00D42E0F"/>
    <w:rsid w:val="00D42FA1"/>
    <w:rsid w:val="00D44FD6"/>
    <w:rsid w:val="00D46BB0"/>
    <w:rsid w:val="00D51C03"/>
    <w:rsid w:val="00D52465"/>
    <w:rsid w:val="00D56604"/>
    <w:rsid w:val="00D57D8B"/>
    <w:rsid w:val="00D64540"/>
    <w:rsid w:val="00D6642E"/>
    <w:rsid w:val="00D72DB9"/>
    <w:rsid w:val="00D7569B"/>
    <w:rsid w:val="00D75C0D"/>
    <w:rsid w:val="00D766AE"/>
    <w:rsid w:val="00D76B79"/>
    <w:rsid w:val="00D87C51"/>
    <w:rsid w:val="00D90123"/>
    <w:rsid w:val="00D90273"/>
    <w:rsid w:val="00D90BB6"/>
    <w:rsid w:val="00D914F2"/>
    <w:rsid w:val="00D918DE"/>
    <w:rsid w:val="00D91CAC"/>
    <w:rsid w:val="00D9361E"/>
    <w:rsid w:val="00D93B10"/>
    <w:rsid w:val="00D94981"/>
    <w:rsid w:val="00D97B4A"/>
    <w:rsid w:val="00DA1A48"/>
    <w:rsid w:val="00DA5CF6"/>
    <w:rsid w:val="00DA7453"/>
    <w:rsid w:val="00DB0119"/>
    <w:rsid w:val="00DB03DC"/>
    <w:rsid w:val="00DB0D4E"/>
    <w:rsid w:val="00DB2401"/>
    <w:rsid w:val="00DB329F"/>
    <w:rsid w:val="00DB3A5E"/>
    <w:rsid w:val="00DB5D80"/>
    <w:rsid w:val="00DB5EAB"/>
    <w:rsid w:val="00DB6164"/>
    <w:rsid w:val="00DB63C0"/>
    <w:rsid w:val="00DC1A84"/>
    <w:rsid w:val="00DC4CB5"/>
    <w:rsid w:val="00DC4D2F"/>
    <w:rsid w:val="00DC602F"/>
    <w:rsid w:val="00DC6238"/>
    <w:rsid w:val="00DC6D0B"/>
    <w:rsid w:val="00DC6E85"/>
    <w:rsid w:val="00DC7FF7"/>
    <w:rsid w:val="00DD187A"/>
    <w:rsid w:val="00DD27FD"/>
    <w:rsid w:val="00DD2FB1"/>
    <w:rsid w:val="00DD4659"/>
    <w:rsid w:val="00DD493D"/>
    <w:rsid w:val="00DD4F5F"/>
    <w:rsid w:val="00DD5283"/>
    <w:rsid w:val="00DD5FD9"/>
    <w:rsid w:val="00DD765B"/>
    <w:rsid w:val="00DE0466"/>
    <w:rsid w:val="00DE0904"/>
    <w:rsid w:val="00DE1F8C"/>
    <w:rsid w:val="00DE20AE"/>
    <w:rsid w:val="00DE2929"/>
    <w:rsid w:val="00DE671C"/>
    <w:rsid w:val="00DF0510"/>
    <w:rsid w:val="00DF1357"/>
    <w:rsid w:val="00DF43C8"/>
    <w:rsid w:val="00DF5912"/>
    <w:rsid w:val="00DF59B9"/>
    <w:rsid w:val="00DF644E"/>
    <w:rsid w:val="00DF6574"/>
    <w:rsid w:val="00DF669F"/>
    <w:rsid w:val="00DF796D"/>
    <w:rsid w:val="00E002F7"/>
    <w:rsid w:val="00E03CFC"/>
    <w:rsid w:val="00E071B7"/>
    <w:rsid w:val="00E1112D"/>
    <w:rsid w:val="00E1361A"/>
    <w:rsid w:val="00E15473"/>
    <w:rsid w:val="00E16AD0"/>
    <w:rsid w:val="00E209E0"/>
    <w:rsid w:val="00E20F8F"/>
    <w:rsid w:val="00E23E90"/>
    <w:rsid w:val="00E26469"/>
    <w:rsid w:val="00E26BAA"/>
    <w:rsid w:val="00E2747E"/>
    <w:rsid w:val="00E3052C"/>
    <w:rsid w:val="00E30C03"/>
    <w:rsid w:val="00E32337"/>
    <w:rsid w:val="00E33C5A"/>
    <w:rsid w:val="00E35F60"/>
    <w:rsid w:val="00E3775C"/>
    <w:rsid w:val="00E4067B"/>
    <w:rsid w:val="00E43700"/>
    <w:rsid w:val="00E4528A"/>
    <w:rsid w:val="00E46529"/>
    <w:rsid w:val="00E46C48"/>
    <w:rsid w:val="00E51F76"/>
    <w:rsid w:val="00E52EEE"/>
    <w:rsid w:val="00E54A9C"/>
    <w:rsid w:val="00E55580"/>
    <w:rsid w:val="00E55CBD"/>
    <w:rsid w:val="00E64FA8"/>
    <w:rsid w:val="00E665E0"/>
    <w:rsid w:val="00E74ADA"/>
    <w:rsid w:val="00E75FD9"/>
    <w:rsid w:val="00E7768B"/>
    <w:rsid w:val="00E8179E"/>
    <w:rsid w:val="00E85B22"/>
    <w:rsid w:val="00E86958"/>
    <w:rsid w:val="00E907DE"/>
    <w:rsid w:val="00E95815"/>
    <w:rsid w:val="00E95F23"/>
    <w:rsid w:val="00E95FAC"/>
    <w:rsid w:val="00E96E92"/>
    <w:rsid w:val="00E970F9"/>
    <w:rsid w:val="00EA1085"/>
    <w:rsid w:val="00EA2128"/>
    <w:rsid w:val="00EA3899"/>
    <w:rsid w:val="00EA40AC"/>
    <w:rsid w:val="00EB082E"/>
    <w:rsid w:val="00EB134B"/>
    <w:rsid w:val="00EB4577"/>
    <w:rsid w:val="00EB7290"/>
    <w:rsid w:val="00EC0639"/>
    <w:rsid w:val="00EC1D8C"/>
    <w:rsid w:val="00EC245E"/>
    <w:rsid w:val="00EC42AC"/>
    <w:rsid w:val="00EC5F8F"/>
    <w:rsid w:val="00ED0909"/>
    <w:rsid w:val="00ED14CD"/>
    <w:rsid w:val="00ED47A9"/>
    <w:rsid w:val="00EE093D"/>
    <w:rsid w:val="00EE7207"/>
    <w:rsid w:val="00EE7851"/>
    <w:rsid w:val="00EF2038"/>
    <w:rsid w:val="00EF226C"/>
    <w:rsid w:val="00EF31D4"/>
    <w:rsid w:val="00EF6258"/>
    <w:rsid w:val="00EF6E8B"/>
    <w:rsid w:val="00EF7C07"/>
    <w:rsid w:val="00F023C8"/>
    <w:rsid w:val="00F04026"/>
    <w:rsid w:val="00F04DED"/>
    <w:rsid w:val="00F05387"/>
    <w:rsid w:val="00F075FC"/>
    <w:rsid w:val="00F14500"/>
    <w:rsid w:val="00F20E6E"/>
    <w:rsid w:val="00F21594"/>
    <w:rsid w:val="00F219C5"/>
    <w:rsid w:val="00F22562"/>
    <w:rsid w:val="00F232F4"/>
    <w:rsid w:val="00F265E3"/>
    <w:rsid w:val="00F30496"/>
    <w:rsid w:val="00F32305"/>
    <w:rsid w:val="00F33B65"/>
    <w:rsid w:val="00F344F5"/>
    <w:rsid w:val="00F375CF"/>
    <w:rsid w:val="00F37CC4"/>
    <w:rsid w:val="00F41D06"/>
    <w:rsid w:val="00F47295"/>
    <w:rsid w:val="00F503F3"/>
    <w:rsid w:val="00F51B2F"/>
    <w:rsid w:val="00F538E1"/>
    <w:rsid w:val="00F53D12"/>
    <w:rsid w:val="00F53EC4"/>
    <w:rsid w:val="00F60A8F"/>
    <w:rsid w:val="00F60DB9"/>
    <w:rsid w:val="00F60F4E"/>
    <w:rsid w:val="00F64FF9"/>
    <w:rsid w:val="00F6554E"/>
    <w:rsid w:val="00F65C1E"/>
    <w:rsid w:val="00F65F0D"/>
    <w:rsid w:val="00F67DD9"/>
    <w:rsid w:val="00F70426"/>
    <w:rsid w:val="00F71860"/>
    <w:rsid w:val="00F731A4"/>
    <w:rsid w:val="00F73718"/>
    <w:rsid w:val="00F74686"/>
    <w:rsid w:val="00F74B5C"/>
    <w:rsid w:val="00F757B1"/>
    <w:rsid w:val="00F774AC"/>
    <w:rsid w:val="00F80344"/>
    <w:rsid w:val="00F8171D"/>
    <w:rsid w:val="00F85E5B"/>
    <w:rsid w:val="00F9166C"/>
    <w:rsid w:val="00F919B7"/>
    <w:rsid w:val="00F926CF"/>
    <w:rsid w:val="00F926E9"/>
    <w:rsid w:val="00F934DD"/>
    <w:rsid w:val="00F938C2"/>
    <w:rsid w:val="00F93C8D"/>
    <w:rsid w:val="00F942E8"/>
    <w:rsid w:val="00F947F4"/>
    <w:rsid w:val="00F9600D"/>
    <w:rsid w:val="00F96D62"/>
    <w:rsid w:val="00FA0C5D"/>
    <w:rsid w:val="00FA2335"/>
    <w:rsid w:val="00FA3EEC"/>
    <w:rsid w:val="00FA77C1"/>
    <w:rsid w:val="00FB175A"/>
    <w:rsid w:val="00FB3233"/>
    <w:rsid w:val="00FB5158"/>
    <w:rsid w:val="00FB61A9"/>
    <w:rsid w:val="00FC0043"/>
    <w:rsid w:val="00FC4BBB"/>
    <w:rsid w:val="00FC6B22"/>
    <w:rsid w:val="00FD0A16"/>
    <w:rsid w:val="00FD1ED4"/>
    <w:rsid w:val="00FD2407"/>
    <w:rsid w:val="00FD306A"/>
    <w:rsid w:val="00FD36D9"/>
    <w:rsid w:val="00FD4320"/>
    <w:rsid w:val="00FD57F5"/>
    <w:rsid w:val="00FD78D3"/>
    <w:rsid w:val="00FD7DC7"/>
    <w:rsid w:val="00FD7E58"/>
    <w:rsid w:val="00FE0A31"/>
    <w:rsid w:val="00FE0DB5"/>
    <w:rsid w:val="00FE1E37"/>
    <w:rsid w:val="00FE23BD"/>
    <w:rsid w:val="00FE23E1"/>
    <w:rsid w:val="00FE3EEB"/>
    <w:rsid w:val="00FE446D"/>
    <w:rsid w:val="00FE48F9"/>
    <w:rsid w:val="00FE621C"/>
    <w:rsid w:val="00FE62CE"/>
    <w:rsid w:val="00FE697B"/>
    <w:rsid w:val="00FF1DB0"/>
    <w:rsid w:val="00FF23FF"/>
    <w:rsid w:val="00FF513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74787DD"/>
  <w15:docId w15:val="{AC2FF04B-F5DF-4547-8C48-4434E0AA34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imes New Roman" w:hAnsiTheme="minorHAnsi" w:cs="Times New Roman"/>
        <w:sz w:val="19"/>
        <w:szCs w:val="19"/>
        <w:lang w:val="en-AU" w:eastAsia="en-AU" w:bidi="ar-SA"/>
      </w:rPr>
    </w:rPrDefault>
    <w:pPrDefault>
      <w:pPr>
        <w:spacing w:line="260" w:lineRule="atLeast"/>
        <w:jc w:val="both"/>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qFormat="1"/>
    <w:lsdException w:name="List 2" w:semiHidden="1" w:unhideWhenUsed="1"/>
    <w:lsdException w:name="List 3"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qFormat="1"/>
    <w:lsdException w:name="Body Text Indent"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qFormat="1"/>
    <w:lsdException w:name="Body Text Indent 3" w:qFormat="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F2300"/>
    <w:rPr>
      <w:spacing w:val="2"/>
    </w:rPr>
  </w:style>
  <w:style w:type="paragraph" w:styleId="Heading1">
    <w:name w:val="heading 1"/>
    <w:basedOn w:val="BodyText"/>
    <w:next w:val="ListContinue"/>
    <w:qFormat/>
    <w:rsid w:val="00715A92"/>
    <w:pPr>
      <w:keepNext/>
      <w:numPr>
        <w:numId w:val="30"/>
      </w:numPr>
      <w:spacing w:before="0"/>
      <w:jc w:val="left"/>
      <w:outlineLvl w:val="0"/>
    </w:pPr>
    <w:rPr>
      <w:rFonts w:asciiTheme="majorHAnsi" w:hAnsiTheme="majorHAnsi"/>
      <w:b/>
      <w:caps/>
      <w:color w:val="003263" w:themeColor="text2"/>
      <w:sz w:val="24"/>
    </w:rPr>
  </w:style>
  <w:style w:type="paragraph" w:styleId="Heading2">
    <w:name w:val="heading 2"/>
    <w:basedOn w:val="Normal"/>
    <w:qFormat/>
    <w:rsid w:val="00715A92"/>
    <w:pPr>
      <w:numPr>
        <w:ilvl w:val="1"/>
        <w:numId w:val="30"/>
      </w:numPr>
      <w:spacing w:after="200"/>
      <w:outlineLvl w:val="1"/>
    </w:pPr>
  </w:style>
  <w:style w:type="paragraph" w:styleId="Heading3">
    <w:name w:val="heading 3"/>
    <w:basedOn w:val="Normal"/>
    <w:qFormat/>
    <w:rsid w:val="00715A92"/>
    <w:pPr>
      <w:numPr>
        <w:ilvl w:val="2"/>
        <w:numId w:val="30"/>
      </w:numPr>
      <w:spacing w:after="200"/>
      <w:outlineLvl w:val="2"/>
    </w:pPr>
  </w:style>
  <w:style w:type="paragraph" w:styleId="Heading4">
    <w:name w:val="heading 4"/>
    <w:basedOn w:val="Normal"/>
    <w:qFormat/>
    <w:rsid w:val="00DC602F"/>
    <w:pPr>
      <w:numPr>
        <w:ilvl w:val="3"/>
        <w:numId w:val="30"/>
      </w:numPr>
      <w:spacing w:after="200"/>
      <w:outlineLvl w:val="3"/>
    </w:pPr>
  </w:style>
  <w:style w:type="paragraph" w:styleId="Heading5">
    <w:name w:val="heading 5"/>
    <w:basedOn w:val="Normal"/>
    <w:qFormat/>
    <w:rsid w:val="0095601F"/>
    <w:pPr>
      <w:numPr>
        <w:ilvl w:val="4"/>
        <w:numId w:val="30"/>
      </w:numPr>
      <w:spacing w:after="200"/>
      <w:outlineLvl w:val="4"/>
    </w:pPr>
  </w:style>
  <w:style w:type="paragraph" w:styleId="Heading6">
    <w:name w:val="heading 6"/>
    <w:basedOn w:val="Normal"/>
    <w:next w:val="Normal"/>
    <w:qFormat/>
    <w:rsid w:val="0095601F"/>
    <w:pPr>
      <w:numPr>
        <w:ilvl w:val="5"/>
        <w:numId w:val="30"/>
      </w:numPr>
      <w:spacing w:after="200"/>
      <w:outlineLvl w:val="5"/>
    </w:pPr>
  </w:style>
  <w:style w:type="paragraph" w:styleId="Heading7">
    <w:name w:val="heading 7"/>
    <w:basedOn w:val="Normal"/>
    <w:next w:val="Normal"/>
    <w:rsid w:val="00FA2335"/>
    <w:pPr>
      <w:numPr>
        <w:ilvl w:val="6"/>
        <w:numId w:val="30"/>
      </w:numPr>
      <w:spacing w:after="200"/>
      <w:ind w:left="3855" w:hanging="510"/>
      <w:outlineLvl w:val="6"/>
    </w:pPr>
    <w:rPr>
      <w:szCs w:val="24"/>
    </w:rPr>
  </w:style>
  <w:style w:type="paragraph" w:styleId="Heading8">
    <w:name w:val="heading 8"/>
    <w:basedOn w:val="Normal"/>
    <w:next w:val="Normal"/>
    <w:semiHidden/>
    <w:rsid w:val="00BF3A65"/>
    <w:pPr>
      <w:spacing w:before="240" w:after="60"/>
      <w:outlineLvl w:val="7"/>
    </w:pPr>
    <w:rPr>
      <w:i/>
      <w:iCs/>
      <w:sz w:val="24"/>
      <w:szCs w:val="24"/>
    </w:rPr>
  </w:style>
  <w:style w:type="paragraph" w:styleId="Heading9">
    <w:name w:val="heading 9"/>
    <w:basedOn w:val="Normal"/>
    <w:next w:val="Normal"/>
    <w:semiHidden/>
    <w:rsid w:val="00BF3A65"/>
    <w:pPr>
      <w:spacing w:before="240" w:after="60"/>
      <w:outlineLvl w:val="8"/>
    </w:pPr>
    <w:rPr>
      <w:rFonts w:cs="Ari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5F39EC"/>
    <w:pPr>
      <w:tabs>
        <w:tab w:val="center" w:pos="4513"/>
        <w:tab w:val="right" w:pos="9026"/>
      </w:tabs>
    </w:pPr>
  </w:style>
  <w:style w:type="character" w:customStyle="1" w:styleId="HeaderChar">
    <w:name w:val="Header Char"/>
    <w:basedOn w:val="DefaultParagraphFont"/>
    <w:link w:val="Header"/>
    <w:uiPriority w:val="99"/>
    <w:rsid w:val="005F39EC"/>
    <w:rPr>
      <w:spacing w:val="2"/>
    </w:rPr>
  </w:style>
  <w:style w:type="paragraph" w:styleId="Footer">
    <w:name w:val="footer"/>
    <w:basedOn w:val="Normal"/>
    <w:link w:val="FooterChar"/>
    <w:uiPriority w:val="99"/>
    <w:rsid w:val="00034A7D"/>
    <w:pPr>
      <w:spacing w:line="190" w:lineRule="atLeast"/>
      <w:ind w:right="-340"/>
      <w:jc w:val="right"/>
    </w:pPr>
    <w:rPr>
      <w:sz w:val="16"/>
    </w:rPr>
  </w:style>
  <w:style w:type="character" w:customStyle="1" w:styleId="FooterChar">
    <w:name w:val="Footer Char"/>
    <w:basedOn w:val="DefaultParagraphFont"/>
    <w:link w:val="Footer"/>
    <w:uiPriority w:val="99"/>
    <w:rsid w:val="00034A7D"/>
    <w:rPr>
      <w:spacing w:val="2"/>
      <w:sz w:val="16"/>
    </w:rPr>
  </w:style>
  <w:style w:type="paragraph" w:styleId="BalloonText">
    <w:name w:val="Balloon Text"/>
    <w:basedOn w:val="Normal"/>
    <w:semiHidden/>
    <w:rsid w:val="00FD57F5"/>
    <w:rPr>
      <w:rFonts w:ascii="Tahoma" w:hAnsi="Tahoma" w:cs="Tahoma"/>
      <w:sz w:val="16"/>
      <w:szCs w:val="16"/>
    </w:rPr>
  </w:style>
  <w:style w:type="paragraph" w:customStyle="1" w:styleId="Emailaddress">
    <w:name w:val="Email address"/>
    <w:basedOn w:val="Normal"/>
    <w:semiHidden/>
    <w:rsid w:val="00FD57F5"/>
    <w:rPr>
      <w:sz w:val="16"/>
      <w:szCs w:val="16"/>
    </w:rPr>
  </w:style>
  <w:style w:type="paragraph" w:styleId="ListContinue">
    <w:name w:val="List Continue"/>
    <w:basedOn w:val="BodyText"/>
    <w:rsid w:val="0095601F"/>
    <w:pPr>
      <w:ind w:left="397"/>
    </w:pPr>
  </w:style>
  <w:style w:type="paragraph" w:styleId="ListContinue2">
    <w:name w:val="List Continue 2"/>
    <w:basedOn w:val="Normal"/>
    <w:link w:val="ListContinue2Char"/>
    <w:rsid w:val="00E4528A"/>
    <w:pPr>
      <w:spacing w:after="200"/>
      <w:ind w:left="964"/>
    </w:pPr>
  </w:style>
  <w:style w:type="character" w:customStyle="1" w:styleId="ListContinue2Char">
    <w:name w:val="List Continue 2 Char"/>
    <w:basedOn w:val="DefaultParagraphFont"/>
    <w:link w:val="ListContinue2"/>
    <w:rsid w:val="00E4528A"/>
    <w:rPr>
      <w:spacing w:val="2"/>
    </w:rPr>
  </w:style>
  <w:style w:type="paragraph" w:styleId="ListContinue3">
    <w:name w:val="List Continue 3"/>
    <w:basedOn w:val="ListContinue2"/>
    <w:link w:val="ListContinue3Char"/>
    <w:rsid w:val="00E4528A"/>
    <w:pPr>
      <w:ind w:left="1701"/>
    </w:pPr>
  </w:style>
  <w:style w:type="character" w:customStyle="1" w:styleId="ListContinue3Char">
    <w:name w:val="List Continue 3 Char"/>
    <w:basedOn w:val="ListContinue2Char"/>
    <w:link w:val="ListContinue3"/>
    <w:rsid w:val="00E4528A"/>
    <w:rPr>
      <w:spacing w:val="2"/>
    </w:rPr>
  </w:style>
  <w:style w:type="table" w:styleId="TableGrid">
    <w:name w:val="Table Grid"/>
    <w:basedOn w:val="TableNormal"/>
    <w:uiPriority w:val="39"/>
    <w:rsid w:val="00D97B4A"/>
    <w:pPr>
      <w:spacing w:before="40" w:after="80"/>
      <w:jc w:val="left"/>
    </w:pPr>
    <w:rPr>
      <w:sz w:val="18"/>
    </w:rPr>
    <w:tblPr>
      <w:tblBorders>
        <w:top w:val="single" w:sz="4" w:space="0" w:color="003263" w:themeColor="text2"/>
        <w:bottom w:val="single" w:sz="4" w:space="0" w:color="003263" w:themeColor="text2"/>
        <w:insideH w:val="single" w:sz="4" w:space="0" w:color="003263" w:themeColor="text2"/>
      </w:tblBorders>
      <w:tblCellMar>
        <w:left w:w="57" w:type="dxa"/>
        <w:right w:w="57" w:type="dxa"/>
      </w:tblCellMar>
    </w:tblPr>
    <w:tblStylePr w:type="firstRow">
      <w:pPr>
        <w:keepNext/>
        <w:keepLines w:val="0"/>
        <w:wordWrap/>
      </w:pPr>
      <w:rPr>
        <w:b/>
      </w:rPr>
      <w:tblPr/>
      <w:trPr>
        <w:tblHeader/>
      </w:trPr>
      <w:tcPr>
        <w:shd w:val="clear" w:color="auto" w:fill="003263" w:themeFill="text2"/>
      </w:tcPr>
    </w:tblStylePr>
  </w:style>
  <w:style w:type="paragraph" w:styleId="BodyText">
    <w:name w:val="Body Text"/>
    <w:basedOn w:val="Normal"/>
    <w:link w:val="BodyTextChar"/>
    <w:qFormat/>
    <w:rsid w:val="00DC1A84"/>
    <w:pPr>
      <w:spacing w:before="200" w:after="200"/>
    </w:pPr>
  </w:style>
  <w:style w:type="character" w:customStyle="1" w:styleId="BodyTextChar">
    <w:name w:val="Body Text Char"/>
    <w:basedOn w:val="DefaultParagraphFont"/>
    <w:link w:val="BodyText"/>
    <w:rsid w:val="00DC1A84"/>
    <w:rPr>
      <w:spacing w:val="2"/>
    </w:rPr>
  </w:style>
  <w:style w:type="paragraph" w:styleId="ListBullet">
    <w:name w:val="List Bullet"/>
    <w:basedOn w:val="BodyText"/>
    <w:qFormat/>
    <w:rsid w:val="00B2654D"/>
    <w:pPr>
      <w:numPr>
        <w:numId w:val="18"/>
      </w:numPr>
      <w:spacing w:before="110" w:after="110"/>
    </w:pPr>
  </w:style>
  <w:style w:type="paragraph" w:styleId="ListBullet2">
    <w:name w:val="List Bullet 2"/>
    <w:basedOn w:val="ListBullet"/>
    <w:qFormat/>
    <w:rsid w:val="004B545B"/>
    <w:pPr>
      <w:numPr>
        <w:ilvl w:val="1"/>
      </w:numPr>
    </w:pPr>
  </w:style>
  <w:style w:type="paragraph" w:styleId="ListBullet3">
    <w:name w:val="List Bullet 3"/>
    <w:basedOn w:val="ListBullet2"/>
    <w:qFormat/>
    <w:rsid w:val="004B545B"/>
    <w:pPr>
      <w:numPr>
        <w:ilvl w:val="2"/>
      </w:numPr>
    </w:pPr>
  </w:style>
  <w:style w:type="paragraph" w:styleId="ListNumber">
    <w:name w:val="List Number"/>
    <w:basedOn w:val="BodyText"/>
    <w:qFormat/>
    <w:rsid w:val="004B545B"/>
    <w:pPr>
      <w:numPr>
        <w:numId w:val="21"/>
      </w:numPr>
      <w:spacing w:after="100"/>
    </w:pPr>
  </w:style>
  <w:style w:type="paragraph" w:styleId="ListNumber2">
    <w:name w:val="List Number 2"/>
    <w:basedOn w:val="ListNumber"/>
    <w:qFormat/>
    <w:rsid w:val="004B545B"/>
    <w:pPr>
      <w:numPr>
        <w:ilvl w:val="1"/>
      </w:numPr>
    </w:pPr>
  </w:style>
  <w:style w:type="paragraph" w:styleId="ListNumber3">
    <w:name w:val="List Number 3"/>
    <w:basedOn w:val="ListNumber2"/>
    <w:qFormat/>
    <w:rsid w:val="004B545B"/>
    <w:pPr>
      <w:numPr>
        <w:ilvl w:val="2"/>
      </w:numPr>
    </w:pPr>
  </w:style>
  <w:style w:type="character" w:styleId="PlaceholderText">
    <w:name w:val="Placeholder Text"/>
    <w:basedOn w:val="DefaultParagraphFont"/>
    <w:uiPriority w:val="99"/>
    <w:semiHidden/>
    <w:rsid w:val="009A2FBA"/>
    <w:rPr>
      <w:color w:val="808080"/>
    </w:rPr>
  </w:style>
  <w:style w:type="paragraph" w:customStyle="1" w:styleId="AttachmentHeading1">
    <w:name w:val="Attachment Heading 1"/>
    <w:basedOn w:val="Normal"/>
    <w:next w:val="BodyText"/>
    <w:uiPriority w:val="3"/>
    <w:qFormat/>
    <w:rsid w:val="009F7D33"/>
    <w:pPr>
      <w:keepNext/>
      <w:pageBreakBefore/>
      <w:framePr w:w="9639" w:hSpace="11340" w:vSpace="737" w:wrap="around" w:vAnchor="page" w:hAnchor="page" w:x="1135" w:y="1022"/>
      <w:pBdr>
        <w:top w:val="single" w:sz="4" w:space="7" w:color="8ACED7" w:themeColor="accent1"/>
        <w:bottom w:val="single" w:sz="12" w:space="8" w:color="8ACED7" w:themeColor="accent1"/>
      </w:pBdr>
      <w:spacing w:line="560" w:lineRule="exact"/>
      <w:outlineLvl w:val="0"/>
    </w:pPr>
    <w:rPr>
      <w:rFonts w:asciiTheme="majorHAnsi" w:hAnsiTheme="majorHAnsi"/>
      <w:b/>
      <w:color w:val="8ACED7" w:themeColor="accent1"/>
      <w:sz w:val="56"/>
    </w:rPr>
  </w:style>
  <w:style w:type="paragraph" w:styleId="Title">
    <w:name w:val="Title"/>
    <w:basedOn w:val="Normal"/>
    <w:next w:val="Normal"/>
    <w:link w:val="TitleChar"/>
    <w:rsid w:val="00EC245E"/>
    <w:pPr>
      <w:spacing w:line="192" w:lineRule="auto"/>
    </w:pPr>
    <w:rPr>
      <w:rFonts w:asciiTheme="majorHAnsi" w:eastAsiaTheme="majorEastAsia" w:hAnsiTheme="majorHAnsi" w:cstheme="majorBidi"/>
      <w:b/>
      <w:caps/>
      <w:color w:val="003263" w:themeColor="text2"/>
      <w:spacing w:val="0"/>
      <w:kern w:val="28"/>
      <w:sz w:val="76"/>
      <w:szCs w:val="56"/>
    </w:rPr>
  </w:style>
  <w:style w:type="character" w:customStyle="1" w:styleId="TitleChar">
    <w:name w:val="Title Char"/>
    <w:basedOn w:val="DefaultParagraphFont"/>
    <w:link w:val="Title"/>
    <w:rsid w:val="00EC245E"/>
    <w:rPr>
      <w:rFonts w:asciiTheme="majorHAnsi" w:eastAsiaTheme="majorEastAsia" w:hAnsiTheme="majorHAnsi" w:cstheme="majorBidi"/>
      <w:b/>
      <w:caps/>
      <w:color w:val="003263" w:themeColor="text2"/>
      <w:kern w:val="28"/>
      <w:sz w:val="76"/>
      <w:szCs w:val="56"/>
    </w:rPr>
  </w:style>
  <w:style w:type="table" w:styleId="ColorfulGrid">
    <w:name w:val="Colorful Grid"/>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D5CFD1" w:themeFill="text1" w:themeFillTint="33"/>
    </w:tcPr>
    <w:tblStylePr w:type="firstRow">
      <w:rPr>
        <w:b/>
        <w:bCs/>
      </w:rPr>
      <w:tblPr/>
      <w:tcPr>
        <w:shd w:val="clear" w:color="auto" w:fill="ABA0A3" w:themeFill="text1" w:themeFillTint="66"/>
      </w:tcPr>
    </w:tblStylePr>
    <w:tblStylePr w:type="lastRow">
      <w:rPr>
        <w:b/>
        <w:bCs/>
        <w:color w:val="231F20" w:themeColor="text1"/>
      </w:rPr>
      <w:tblPr/>
      <w:tcPr>
        <w:shd w:val="clear" w:color="auto" w:fill="ABA0A3" w:themeFill="text1" w:themeFillTint="66"/>
      </w:tcPr>
    </w:tblStylePr>
    <w:tblStylePr w:type="firstCol">
      <w:rPr>
        <w:color w:val="FFFFFF" w:themeColor="background1"/>
      </w:rPr>
      <w:tblPr/>
      <w:tcPr>
        <w:shd w:val="clear" w:color="auto" w:fill="1A1717" w:themeFill="text1" w:themeFillShade="BF"/>
      </w:tcPr>
    </w:tblStylePr>
    <w:tblStylePr w:type="lastCol">
      <w:rPr>
        <w:color w:val="FFFFFF" w:themeColor="background1"/>
      </w:rPr>
      <w:tblPr/>
      <w:tcPr>
        <w:shd w:val="clear" w:color="auto" w:fill="1A1717" w:themeFill="text1" w:themeFillShade="BF"/>
      </w:tcPr>
    </w:tblStylePr>
    <w:tblStylePr w:type="band1Vert">
      <w:tblPr/>
      <w:tcPr>
        <w:shd w:val="clear" w:color="auto" w:fill="97898C" w:themeFill="text1" w:themeFillTint="7F"/>
      </w:tcPr>
    </w:tblStylePr>
    <w:tblStylePr w:type="band1Horz">
      <w:tblPr/>
      <w:tcPr>
        <w:shd w:val="clear" w:color="auto" w:fill="97898C" w:themeFill="text1" w:themeFillTint="7F"/>
      </w:tcPr>
    </w:tblStylePr>
  </w:style>
  <w:style w:type="table" w:styleId="ColorfulGrid-Accent1">
    <w:name w:val="Colorful Grid Accent 1"/>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E7F5F7" w:themeFill="accent1" w:themeFillTint="33"/>
    </w:tcPr>
    <w:tblStylePr w:type="firstRow">
      <w:rPr>
        <w:b/>
        <w:bCs/>
      </w:rPr>
      <w:tblPr/>
      <w:tcPr>
        <w:shd w:val="clear" w:color="auto" w:fill="D0EBEF" w:themeFill="accent1" w:themeFillTint="66"/>
      </w:tcPr>
    </w:tblStylePr>
    <w:tblStylePr w:type="lastRow">
      <w:rPr>
        <w:b/>
        <w:bCs/>
        <w:color w:val="231F20" w:themeColor="text1"/>
      </w:rPr>
      <w:tblPr/>
      <w:tcPr>
        <w:shd w:val="clear" w:color="auto" w:fill="D0EBEF" w:themeFill="accent1" w:themeFillTint="66"/>
      </w:tcPr>
    </w:tblStylePr>
    <w:tblStylePr w:type="firstCol">
      <w:rPr>
        <w:color w:val="FFFFFF" w:themeColor="background1"/>
      </w:rPr>
      <w:tblPr/>
      <w:tcPr>
        <w:shd w:val="clear" w:color="auto" w:fill="47B2C0" w:themeFill="accent1" w:themeFillShade="BF"/>
      </w:tcPr>
    </w:tblStylePr>
    <w:tblStylePr w:type="lastCol">
      <w:rPr>
        <w:color w:val="FFFFFF" w:themeColor="background1"/>
      </w:rPr>
      <w:tblPr/>
      <w:tcPr>
        <w:shd w:val="clear" w:color="auto" w:fill="47B2C0" w:themeFill="accent1" w:themeFillShade="BF"/>
      </w:tcPr>
    </w:tblStylePr>
    <w:tblStylePr w:type="band1Vert">
      <w:tblPr/>
      <w:tcPr>
        <w:shd w:val="clear" w:color="auto" w:fill="C4E6EB" w:themeFill="accent1" w:themeFillTint="7F"/>
      </w:tcPr>
    </w:tblStylePr>
    <w:tblStylePr w:type="band1Horz">
      <w:tblPr/>
      <w:tcPr>
        <w:shd w:val="clear" w:color="auto" w:fill="C4E6EB" w:themeFill="accent1" w:themeFillTint="7F"/>
      </w:tcPr>
    </w:tblStylePr>
  </w:style>
  <w:style w:type="table" w:styleId="ColorfulGrid-Accent2">
    <w:name w:val="Colorful Grid Accent 2"/>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ACD5FF" w:themeFill="accent2" w:themeFillTint="33"/>
    </w:tcPr>
    <w:tblStylePr w:type="firstRow">
      <w:rPr>
        <w:b/>
        <w:bCs/>
      </w:rPr>
      <w:tblPr/>
      <w:tcPr>
        <w:shd w:val="clear" w:color="auto" w:fill="5AACFF" w:themeFill="accent2" w:themeFillTint="66"/>
      </w:tcPr>
    </w:tblStylePr>
    <w:tblStylePr w:type="lastRow">
      <w:rPr>
        <w:b/>
        <w:bCs/>
        <w:color w:val="231F20" w:themeColor="text1"/>
      </w:rPr>
      <w:tblPr/>
      <w:tcPr>
        <w:shd w:val="clear" w:color="auto" w:fill="5AACFF" w:themeFill="accent2" w:themeFillTint="66"/>
      </w:tcPr>
    </w:tblStylePr>
    <w:tblStylePr w:type="firstCol">
      <w:rPr>
        <w:color w:val="FFFFFF" w:themeColor="background1"/>
      </w:rPr>
      <w:tblPr/>
      <w:tcPr>
        <w:shd w:val="clear" w:color="auto" w:fill="00254A" w:themeFill="accent2" w:themeFillShade="BF"/>
      </w:tcPr>
    </w:tblStylePr>
    <w:tblStylePr w:type="lastCol">
      <w:rPr>
        <w:color w:val="FFFFFF" w:themeColor="background1"/>
      </w:rPr>
      <w:tblPr/>
      <w:tcPr>
        <w:shd w:val="clear" w:color="auto" w:fill="00254A" w:themeFill="accent2" w:themeFillShade="BF"/>
      </w:tcPr>
    </w:tblStylePr>
    <w:tblStylePr w:type="band1Vert">
      <w:tblPr/>
      <w:tcPr>
        <w:shd w:val="clear" w:color="auto" w:fill="3298FF" w:themeFill="accent2" w:themeFillTint="7F"/>
      </w:tcPr>
    </w:tblStylePr>
    <w:tblStylePr w:type="band1Horz">
      <w:tblPr/>
      <w:tcPr>
        <w:shd w:val="clear" w:color="auto" w:fill="3298FF" w:themeFill="accent2" w:themeFillTint="7F"/>
      </w:tcPr>
    </w:tblStylePr>
  </w:style>
  <w:style w:type="table" w:styleId="ColorfulGrid-Accent3">
    <w:name w:val="Colorful Grid Accent 3"/>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FCDBD5" w:themeFill="accent3" w:themeFillTint="33"/>
    </w:tcPr>
    <w:tblStylePr w:type="firstRow">
      <w:rPr>
        <w:b/>
        <w:bCs/>
      </w:rPr>
      <w:tblPr/>
      <w:tcPr>
        <w:shd w:val="clear" w:color="auto" w:fill="F9B8AB" w:themeFill="accent3" w:themeFillTint="66"/>
      </w:tcPr>
    </w:tblStylePr>
    <w:tblStylePr w:type="lastRow">
      <w:rPr>
        <w:b/>
        <w:bCs/>
        <w:color w:val="231F20" w:themeColor="text1"/>
      </w:rPr>
      <w:tblPr/>
      <w:tcPr>
        <w:shd w:val="clear" w:color="auto" w:fill="F9B8AB" w:themeFill="accent3" w:themeFillTint="66"/>
      </w:tcPr>
    </w:tblStylePr>
    <w:tblStylePr w:type="firstCol">
      <w:rPr>
        <w:color w:val="FFFFFF" w:themeColor="background1"/>
      </w:rPr>
      <w:tblPr/>
      <w:tcPr>
        <w:shd w:val="clear" w:color="auto" w:fill="C72D0E" w:themeFill="accent3" w:themeFillShade="BF"/>
      </w:tcPr>
    </w:tblStylePr>
    <w:tblStylePr w:type="lastCol">
      <w:rPr>
        <w:color w:val="FFFFFF" w:themeColor="background1"/>
      </w:rPr>
      <w:tblPr/>
      <w:tcPr>
        <w:shd w:val="clear" w:color="auto" w:fill="C72D0E" w:themeFill="accent3" w:themeFillShade="BF"/>
      </w:tcPr>
    </w:tblStylePr>
    <w:tblStylePr w:type="band1Vert">
      <w:tblPr/>
      <w:tcPr>
        <w:shd w:val="clear" w:color="auto" w:fill="F7A696" w:themeFill="accent3" w:themeFillTint="7F"/>
      </w:tcPr>
    </w:tblStylePr>
    <w:tblStylePr w:type="band1Horz">
      <w:tblPr/>
      <w:tcPr>
        <w:shd w:val="clear" w:color="auto" w:fill="F7A696" w:themeFill="accent3" w:themeFillTint="7F"/>
      </w:tcPr>
    </w:tblStylePr>
  </w:style>
  <w:style w:type="table" w:styleId="ColorfulGrid-Accent4">
    <w:name w:val="Colorful Grid Accent 4"/>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DBF2EC" w:themeFill="accent4" w:themeFillTint="33"/>
    </w:tcPr>
    <w:tblStylePr w:type="firstRow">
      <w:rPr>
        <w:b/>
        <w:bCs/>
      </w:rPr>
      <w:tblPr/>
      <w:tcPr>
        <w:shd w:val="clear" w:color="auto" w:fill="B8E5D9" w:themeFill="accent4" w:themeFillTint="66"/>
      </w:tcPr>
    </w:tblStylePr>
    <w:tblStylePr w:type="lastRow">
      <w:rPr>
        <w:b/>
        <w:bCs/>
        <w:color w:val="231F20" w:themeColor="text1"/>
      </w:rPr>
      <w:tblPr/>
      <w:tcPr>
        <w:shd w:val="clear" w:color="auto" w:fill="B8E5D9" w:themeFill="accent4" w:themeFillTint="66"/>
      </w:tcPr>
    </w:tblStylePr>
    <w:tblStylePr w:type="firstCol">
      <w:rPr>
        <w:color w:val="FFFFFF" w:themeColor="background1"/>
      </w:rPr>
      <w:tblPr/>
      <w:tcPr>
        <w:shd w:val="clear" w:color="auto" w:fill="36947B" w:themeFill="accent4" w:themeFillShade="BF"/>
      </w:tcPr>
    </w:tblStylePr>
    <w:tblStylePr w:type="lastCol">
      <w:rPr>
        <w:color w:val="FFFFFF" w:themeColor="background1"/>
      </w:rPr>
      <w:tblPr/>
      <w:tcPr>
        <w:shd w:val="clear" w:color="auto" w:fill="36947B" w:themeFill="accent4" w:themeFillShade="BF"/>
      </w:tcPr>
    </w:tblStylePr>
    <w:tblStylePr w:type="band1Vert">
      <w:tblPr/>
      <w:tcPr>
        <w:shd w:val="clear" w:color="auto" w:fill="A7DFD0" w:themeFill="accent4" w:themeFillTint="7F"/>
      </w:tcPr>
    </w:tblStylePr>
    <w:tblStylePr w:type="band1Horz">
      <w:tblPr/>
      <w:tcPr>
        <w:shd w:val="clear" w:color="auto" w:fill="A7DFD0" w:themeFill="accent4" w:themeFillTint="7F"/>
      </w:tcPr>
    </w:tblStylePr>
  </w:style>
  <w:style w:type="table" w:styleId="ColorfulGrid-Accent5">
    <w:name w:val="Colorful Grid Accent 5"/>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EADFED" w:themeFill="accent5" w:themeFillTint="33"/>
    </w:tcPr>
    <w:tblStylePr w:type="firstRow">
      <w:rPr>
        <w:b/>
        <w:bCs/>
      </w:rPr>
      <w:tblPr/>
      <w:tcPr>
        <w:shd w:val="clear" w:color="auto" w:fill="D6C0DC" w:themeFill="accent5" w:themeFillTint="66"/>
      </w:tcPr>
    </w:tblStylePr>
    <w:tblStylePr w:type="lastRow">
      <w:rPr>
        <w:b/>
        <w:bCs/>
        <w:color w:val="231F20" w:themeColor="text1"/>
      </w:rPr>
      <w:tblPr/>
      <w:tcPr>
        <w:shd w:val="clear" w:color="auto" w:fill="D6C0DC" w:themeFill="accent5" w:themeFillTint="66"/>
      </w:tcPr>
    </w:tblStylePr>
    <w:tblStylePr w:type="firstCol">
      <w:rPr>
        <w:color w:val="FFFFFF" w:themeColor="background1"/>
      </w:rPr>
      <w:tblPr/>
      <w:tcPr>
        <w:shd w:val="clear" w:color="auto" w:fill="744881" w:themeFill="accent5" w:themeFillShade="BF"/>
      </w:tcPr>
    </w:tblStylePr>
    <w:tblStylePr w:type="lastCol">
      <w:rPr>
        <w:color w:val="FFFFFF" w:themeColor="background1"/>
      </w:rPr>
      <w:tblPr/>
      <w:tcPr>
        <w:shd w:val="clear" w:color="auto" w:fill="744881" w:themeFill="accent5" w:themeFillShade="BF"/>
      </w:tcPr>
    </w:tblStylePr>
    <w:tblStylePr w:type="band1Vert">
      <w:tblPr/>
      <w:tcPr>
        <w:shd w:val="clear" w:color="auto" w:fill="CCB1D4" w:themeFill="accent5" w:themeFillTint="7F"/>
      </w:tcPr>
    </w:tblStylePr>
    <w:tblStylePr w:type="band1Horz">
      <w:tblPr/>
      <w:tcPr>
        <w:shd w:val="clear" w:color="auto" w:fill="CCB1D4" w:themeFill="accent5" w:themeFillTint="7F"/>
      </w:tcPr>
    </w:tblStylePr>
  </w:style>
  <w:style w:type="table" w:styleId="ColorfulGrid-Accent6">
    <w:name w:val="Colorful Grid Accent 6"/>
    <w:basedOn w:val="TableNormal"/>
    <w:uiPriority w:val="73"/>
    <w:semiHidden/>
    <w:rsid w:val="00B60586"/>
    <w:pPr>
      <w:spacing w:line="240" w:lineRule="auto"/>
    </w:pPr>
    <w:rPr>
      <w:color w:val="231F20" w:themeColor="text1"/>
    </w:rPr>
    <w:tblPr>
      <w:tblStyleRowBandSize w:val="1"/>
      <w:tblStyleColBandSize w:val="1"/>
      <w:tblBorders>
        <w:insideH w:val="single" w:sz="4" w:space="0" w:color="FFFFFF" w:themeColor="background1"/>
      </w:tblBorders>
    </w:tblPr>
    <w:tcPr>
      <w:shd w:val="clear" w:color="auto" w:fill="FFF5DF" w:themeFill="accent6" w:themeFillTint="33"/>
    </w:tcPr>
    <w:tblStylePr w:type="firstRow">
      <w:rPr>
        <w:b/>
        <w:bCs/>
      </w:rPr>
      <w:tblPr/>
      <w:tcPr>
        <w:shd w:val="clear" w:color="auto" w:fill="FFEBC0" w:themeFill="accent6" w:themeFillTint="66"/>
      </w:tcPr>
    </w:tblStylePr>
    <w:tblStylePr w:type="lastRow">
      <w:rPr>
        <w:b/>
        <w:bCs/>
        <w:color w:val="231F20" w:themeColor="text1"/>
      </w:rPr>
      <w:tblPr/>
      <w:tcPr>
        <w:shd w:val="clear" w:color="auto" w:fill="FFEBC0" w:themeFill="accent6" w:themeFillTint="66"/>
      </w:tcPr>
    </w:tblStylePr>
    <w:tblStylePr w:type="firstCol">
      <w:rPr>
        <w:color w:val="FFFFFF" w:themeColor="background1"/>
      </w:rPr>
      <w:tblPr/>
      <w:tcPr>
        <w:shd w:val="clear" w:color="auto" w:fill="FFB309" w:themeFill="accent6" w:themeFillShade="BF"/>
      </w:tcPr>
    </w:tblStylePr>
    <w:tblStylePr w:type="lastCol">
      <w:rPr>
        <w:color w:val="FFFFFF" w:themeColor="background1"/>
      </w:rPr>
      <w:tblPr/>
      <w:tcPr>
        <w:shd w:val="clear" w:color="auto" w:fill="FFB309" w:themeFill="accent6" w:themeFillShade="BF"/>
      </w:tcPr>
    </w:tblStylePr>
    <w:tblStylePr w:type="band1Vert">
      <w:tblPr/>
      <w:tcPr>
        <w:shd w:val="clear" w:color="auto" w:fill="FFE7B0" w:themeFill="accent6" w:themeFillTint="7F"/>
      </w:tcPr>
    </w:tblStylePr>
    <w:tblStylePr w:type="band1Horz">
      <w:tblPr/>
      <w:tcPr>
        <w:shd w:val="clear" w:color="auto" w:fill="FFE7B0" w:themeFill="accent6" w:themeFillTint="7F"/>
      </w:tcPr>
    </w:tblStylePr>
  </w:style>
  <w:style w:type="table" w:styleId="ColorfulList">
    <w:name w:val="Colorful List"/>
    <w:basedOn w:val="TableNormal"/>
    <w:uiPriority w:val="72"/>
    <w:semiHidden/>
    <w:rsid w:val="00B60586"/>
    <w:pPr>
      <w:spacing w:line="240" w:lineRule="auto"/>
    </w:pPr>
    <w:rPr>
      <w:color w:val="231F20" w:themeColor="text1"/>
    </w:rPr>
    <w:tblPr>
      <w:tblStyleRowBandSize w:val="1"/>
      <w:tblStyleColBandSize w:val="1"/>
    </w:tblPr>
    <w:tcPr>
      <w:shd w:val="clear" w:color="auto" w:fill="EAE7E8" w:themeFill="text1" w:themeFillTint="19"/>
    </w:tcPr>
    <w:tblStylePr w:type="firstRow">
      <w:rPr>
        <w:b/>
        <w:bCs/>
        <w:color w:val="FFFFFF" w:themeColor="background1"/>
      </w:rPr>
      <w:tblPr/>
      <w:tcPr>
        <w:tcBorders>
          <w:bottom w:val="single" w:sz="12" w:space="0" w:color="FFFFFF" w:themeColor="background1"/>
        </w:tcBorders>
        <w:shd w:val="clear" w:color="auto" w:fill="00274F" w:themeFill="accent2" w:themeFillShade="CC"/>
      </w:tcPr>
    </w:tblStylePr>
    <w:tblStylePr w:type="lastRow">
      <w:rPr>
        <w:b/>
        <w:bCs/>
        <w:color w:val="00274F" w:themeColor="accent2"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BC4C6" w:themeFill="text1" w:themeFillTint="3F"/>
      </w:tcPr>
    </w:tblStylePr>
    <w:tblStylePr w:type="band1Horz">
      <w:tblPr/>
      <w:tcPr>
        <w:shd w:val="clear" w:color="auto" w:fill="D5CFD1" w:themeFill="text1" w:themeFillTint="33"/>
      </w:tcPr>
    </w:tblStylePr>
  </w:style>
  <w:style w:type="table" w:styleId="ColorfulList-Accent1">
    <w:name w:val="Colorful List Accent 1"/>
    <w:basedOn w:val="TableNormal"/>
    <w:uiPriority w:val="72"/>
    <w:semiHidden/>
    <w:rsid w:val="00B60586"/>
    <w:pPr>
      <w:spacing w:line="240" w:lineRule="auto"/>
    </w:pPr>
    <w:rPr>
      <w:color w:val="231F20" w:themeColor="text1"/>
    </w:rPr>
    <w:tblPr>
      <w:tblStyleRowBandSize w:val="1"/>
      <w:tblStyleColBandSize w:val="1"/>
    </w:tblPr>
    <w:tcPr>
      <w:shd w:val="clear" w:color="auto" w:fill="F3FAFB" w:themeFill="accent1" w:themeFillTint="19"/>
    </w:tcPr>
    <w:tblStylePr w:type="firstRow">
      <w:rPr>
        <w:b/>
        <w:bCs/>
        <w:color w:val="FFFFFF" w:themeColor="background1"/>
      </w:rPr>
      <w:tblPr/>
      <w:tcPr>
        <w:tcBorders>
          <w:bottom w:val="single" w:sz="12" w:space="0" w:color="FFFFFF" w:themeColor="background1"/>
        </w:tcBorders>
        <w:shd w:val="clear" w:color="auto" w:fill="00274F" w:themeFill="accent2" w:themeFillShade="CC"/>
      </w:tcPr>
    </w:tblStylePr>
    <w:tblStylePr w:type="lastRow">
      <w:rPr>
        <w:b/>
        <w:bCs/>
        <w:color w:val="00274F" w:themeColor="accent2"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2F5" w:themeFill="accent1" w:themeFillTint="3F"/>
      </w:tcPr>
    </w:tblStylePr>
    <w:tblStylePr w:type="band1Horz">
      <w:tblPr/>
      <w:tcPr>
        <w:shd w:val="clear" w:color="auto" w:fill="E7F5F7" w:themeFill="accent1" w:themeFillTint="33"/>
      </w:tcPr>
    </w:tblStylePr>
  </w:style>
  <w:style w:type="table" w:styleId="ColorfulList-Accent2">
    <w:name w:val="Colorful List Accent 2"/>
    <w:basedOn w:val="TableNormal"/>
    <w:uiPriority w:val="72"/>
    <w:semiHidden/>
    <w:rsid w:val="00B60586"/>
    <w:pPr>
      <w:spacing w:line="240" w:lineRule="auto"/>
    </w:pPr>
    <w:rPr>
      <w:color w:val="231F20" w:themeColor="text1"/>
    </w:rPr>
    <w:tblPr>
      <w:tblStyleRowBandSize w:val="1"/>
      <w:tblStyleColBandSize w:val="1"/>
    </w:tblPr>
    <w:tcPr>
      <w:shd w:val="clear" w:color="auto" w:fill="D6EAFF" w:themeFill="accent2" w:themeFillTint="19"/>
    </w:tcPr>
    <w:tblStylePr w:type="firstRow">
      <w:rPr>
        <w:b/>
        <w:bCs/>
        <w:color w:val="FFFFFF" w:themeColor="background1"/>
      </w:rPr>
      <w:tblPr/>
      <w:tcPr>
        <w:tcBorders>
          <w:bottom w:val="single" w:sz="12" w:space="0" w:color="FFFFFF" w:themeColor="background1"/>
        </w:tcBorders>
        <w:shd w:val="clear" w:color="auto" w:fill="00274F" w:themeFill="accent2" w:themeFillShade="CC"/>
      </w:tcPr>
    </w:tblStylePr>
    <w:tblStylePr w:type="lastRow">
      <w:rPr>
        <w:b/>
        <w:bCs/>
        <w:color w:val="00274F" w:themeColor="accent2"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99CCFF" w:themeFill="accent2" w:themeFillTint="3F"/>
      </w:tcPr>
    </w:tblStylePr>
    <w:tblStylePr w:type="band1Horz">
      <w:tblPr/>
      <w:tcPr>
        <w:shd w:val="clear" w:color="auto" w:fill="ACD5FF" w:themeFill="accent2" w:themeFillTint="33"/>
      </w:tcPr>
    </w:tblStylePr>
  </w:style>
  <w:style w:type="table" w:styleId="ColorfulList-Accent3">
    <w:name w:val="Colorful List Accent 3"/>
    <w:basedOn w:val="TableNormal"/>
    <w:uiPriority w:val="72"/>
    <w:semiHidden/>
    <w:rsid w:val="00B60586"/>
    <w:pPr>
      <w:spacing w:line="240" w:lineRule="auto"/>
    </w:pPr>
    <w:rPr>
      <w:color w:val="231F20" w:themeColor="text1"/>
    </w:rPr>
    <w:tblPr>
      <w:tblStyleRowBandSize w:val="1"/>
      <w:tblStyleColBandSize w:val="1"/>
    </w:tblPr>
    <w:tcPr>
      <w:shd w:val="clear" w:color="auto" w:fill="FDEDEA" w:themeFill="accent3" w:themeFillTint="19"/>
    </w:tcPr>
    <w:tblStylePr w:type="firstRow">
      <w:rPr>
        <w:b/>
        <w:bCs/>
        <w:color w:val="FFFFFF" w:themeColor="background1"/>
      </w:rPr>
      <w:tblPr/>
      <w:tcPr>
        <w:tcBorders>
          <w:bottom w:val="single" w:sz="12" w:space="0" w:color="FFFFFF" w:themeColor="background1"/>
        </w:tcBorders>
        <w:shd w:val="clear" w:color="auto" w:fill="3A9E84" w:themeFill="accent4" w:themeFillShade="CC"/>
      </w:tcPr>
    </w:tblStylePr>
    <w:tblStylePr w:type="lastRow">
      <w:rPr>
        <w:b/>
        <w:bCs/>
        <w:color w:val="3A9E84" w:themeColor="accent4"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3CB" w:themeFill="accent3" w:themeFillTint="3F"/>
      </w:tcPr>
    </w:tblStylePr>
    <w:tblStylePr w:type="band1Horz">
      <w:tblPr/>
      <w:tcPr>
        <w:shd w:val="clear" w:color="auto" w:fill="FCDBD5" w:themeFill="accent3" w:themeFillTint="33"/>
      </w:tcPr>
    </w:tblStylePr>
  </w:style>
  <w:style w:type="table" w:styleId="ColorfulList-Accent4">
    <w:name w:val="Colorful List Accent 4"/>
    <w:basedOn w:val="TableNormal"/>
    <w:uiPriority w:val="72"/>
    <w:semiHidden/>
    <w:rsid w:val="00B60586"/>
    <w:pPr>
      <w:spacing w:line="240" w:lineRule="auto"/>
    </w:pPr>
    <w:rPr>
      <w:color w:val="231F20" w:themeColor="text1"/>
    </w:rPr>
    <w:tblPr>
      <w:tblStyleRowBandSize w:val="1"/>
      <w:tblStyleColBandSize w:val="1"/>
    </w:tblPr>
    <w:tcPr>
      <w:shd w:val="clear" w:color="auto" w:fill="EDF8F5" w:themeFill="accent4" w:themeFillTint="19"/>
    </w:tcPr>
    <w:tblStylePr w:type="firstRow">
      <w:rPr>
        <w:b/>
        <w:bCs/>
        <w:color w:val="FFFFFF" w:themeColor="background1"/>
      </w:rPr>
      <w:tblPr/>
      <w:tcPr>
        <w:tcBorders>
          <w:bottom w:val="single" w:sz="12" w:space="0" w:color="FFFFFF" w:themeColor="background1"/>
        </w:tcBorders>
        <w:shd w:val="clear" w:color="auto" w:fill="D4300F" w:themeFill="accent3" w:themeFillShade="CC"/>
      </w:tcPr>
    </w:tblStylePr>
    <w:tblStylePr w:type="lastRow">
      <w:rPr>
        <w:b/>
        <w:bCs/>
        <w:color w:val="D4300F" w:themeColor="accent3"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EFE7" w:themeFill="accent4" w:themeFillTint="3F"/>
      </w:tcPr>
    </w:tblStylePr>
    <w:tblStylePr w:type="band1Horz">
      <w:tblPr/>
      <w:tcPr>
        <w:shd w:val="clear" w:color="auto" w:fill="DBF2EC" w:themeFill="accent4" w:themeFillTint="33"/>
      </w:tcPr>
    </w:tblStylePr>
  </w:style>
  <w:style w:type="table" w:styleId="ColorfulList-Accent5">
    <w:name w:val="Colorful List Accent 5"/>
    <w:basedOn w:val="TableNormal"/>
    <w:uiPriority w:val="72"/>
    <w:semiHidden/>
    <w:rsid w:val="00B60586"/>
    <w:pPr>
      <w:spacing w:line="240" w:lineRule="auto"/>
    </w:pPr>
    <w:rPr>
      <w:color w:val="231F20" w:themeColor="text1"/>
    </w:rPr>
    <w:tblPr>
      <w:tblStyleRowBandSize w:val="1"/>
      <w:tblStyleColBandSize w:val="1"/>
    </w:tblPr>
    <w:tcPr>
      <w:shd w:val="clear" w:color="auto" w:fill="F5EFF6" w:themeFill="accent5" w:themeFillTint="19"/>
    </w:tcPr>
    <w:tblStylePr w:type="firstRow">
      <w:rPr>
        <w:b/>
        <w:bCs/>
        <w:color w:val="FFFFFF" w:themeColor="background1"/>
      </w:rPr>
      <w:tblPr/>
      <w:tcPr>
        <w:tcBorders>
          <w:bottom w:val="single" w:sz="12" w:space="0" w:color="FFFFFF" w:themeColor="background1"/>
        </w:tcBorders>
        <w:shd w:val="clear" w:color="auto" w:fill="FFB91B" w:themeFill="accent6" w:themeFillShade="CC"/>
      </w:tcPr>
    </w:tblStylePr>
    <w:tblStylePr w:type="lastRow">
      <w:rPr>
        <w:b/>
        <w:bCs/>
        <w:color w:val="FFB91B" w:themeColor="accent6"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D8E9" w:themeFill="accent5" w:themeFillTint="3F"/>
      </w:tcPr>
    </w:tblStylePr>
    <w:tblStylePr w:type="band1Horz">
      <w:tblPr/>
      <w:tcPr>
        <w:shd w:val="clear" w:color="auto" w:fill="EADFED" w:themeFill="accent5" w:themeFillTint="33"/>
      </w:tcPr>
    </w:tblStylePr>
  </w:style>
  <w:style w:type="table" w:styleId="ColorfulList-Accent6">
    <w:name w:val="Colorful List Accent 6"/>
    <w:basedOn w:val="TableNormal"/>
    <w:uiPriority w:val="72"/>
    <w:semiHidden/>
    <w:rsid w:val="00B60586"/>
    <w:pPr>
      <w:spacing w:line="240" w:lineRule="auto"/>
    </w:pPr>
    <w:rPr>
      <w:color w:val="231F20" w:themeColor="text1"/>
    </w:rPr>
    <w:tblPr>
      <w:tblStyleRowBandSize w:val="1"/>
      <w:tblStyleColBandSize w:val="1"/>
    </w:tblPr>
    <w:tcPr>
      <w:shd w:val="clear" w:color="auto" w:fill="FFFAEF" w:themeFill="accent6" w:themeFillTint="19"/>
    </w:tcPr>
    <w:tblStylePr w:type="firstRow">
      <w:rPr>
        <w:b/>
        <w:bCs/>
        <w:color w:val="FFFFFF" w:themeColor="background1"/>
      </w:rPr>
      <w:tblPr/>
      <w:tcPr>
        <w:tcBorders>
          <w:bottom w:val="single" w:sz="12" w:space="0" w:color="FFFFFF" w:themeColor="background1"/>
        </w:tcBorders>
        <w:shd w:val="clear" w:color="auto" w:fill="7C4C8A" w:themeFill="accent5" w:themeFillShade="CC"/>
      </w:tcPr>
    </w:tblStylePr>
    <w:tblStylePr w:type="lastRow">
      <w:rPr>
        <w:b/>
        <w:bCs/>
        <w:color w:val="7C4C8A" w:themeColor="accent5" w:themeShade="CC"/>
      </w:rPr>
      <w:tblPr/>
      <w:tcPr>
        <w:tcBorders>
          <w:top w:val="single" w:sz="12" w:space="0" w:color="231F2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3D8" w:themeFill="accent6" w:themeFillTint="3F"/>
      </w:tcPr>
    </w:tblStylePr>
    <w:tblStylePr w:type="band1Horz">
      <w:tblPr/>
      <w:tcPr>
        <w:shd w:val="clear" w:color="auto" w:fill="FFF5DF" w:themeFill="accent6" w:themeFillTint="33"/>
      </w:tcPr>
    </w:tblStylePr>
  </w:style>
  <w:style w:type="table" w:styleId="ColorfulShading">
    <w:name w:val="Colorful Shading"/>
    <w:basedOn w:val="TableNormal"/>
    <w:uiPriority w:val="71"/>
    <w:semiHidden/>
    <w:rsid w:val="00B60586"/>
    <w:pPr>
      <w:spacing w:line="240" w:lineRule="auto"/>
    </w:pPr>
    <w:rPr>
      <w:color w:val="231F20" w:themeColor="text1"/>
    </w:rPr>
    <w:tblPr>
      <w:tblStyleRowBandSize w:val="1"/>
      <w:tblStyleColBandSize w:val="1"/>
      <w:tblBorders>
        <w:top w:val="single" w:sz="24" w:space="0" w:color="003263" w:themeColor="accent2"/>
        <w:left w:val="single" w:sz="4" w:space="0" w:color="231F20" w:themeColor="text1"/>
        <w:bottom w:val="single" w:sz="4" w:space="0" w:color="231F20" w:themeColor="text1"/>
        <w:right w:val="single" w:sz="4" w:space="0" w:color="231F20" w:themeColor="text1"/>
        <w:insideH w:val="single" w:sz="4" w:space="0" w:color="FFFFFF" w:themeColor="background1"/>
        <w:insideV w:val="single" w:sz="4" w:space="0" w:color="FFFFFF" w:themeColor="background1"/>
      </w:tblBorders>
    </w:tblPr>
    <w:tcPr>
      <w:shd w:val="clear" w:color="auto" w:fill="EAE7E8" w:themeFill="text1" w:themeFillTint="19"/>
    </w:tcPr>
    <w:tblStylePr w:type="firstRow">
      <w:rPr>
        <w:b/>
        <w:bCs/>
      </w:rPr>
      <w:tblPr/>
      <w:tcPr>
        <w:tcBorders>
          <w:top w:val="nil"/>
          <w:left w:val="nil"/>
          <w:bottom w:val="single" w:sz="24" w:space="0" w:color="003263"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213" w:themeFill="text1" w:themeFillShade="99"/>
      </w:tcPr>
    </w:tblStylePr>
    <w:tblStylePr w:type="firstCol">
      <w:rPr>
        <w:color w:val="FFFFFF" w:themeColor="background1"/>
      </w:rPr>
      <w:tblPr/>
      <w:tcPr>
        <w:tcBorders>
          <w:top w:val="nil"/>
          <w:left w:val="nil"/>
          <w:bottom w:val="nil"/>
          <w:right w:val="nil"/>
          <w:insideH w:val="single" w:sz="4" w:space="0" w:color="141213" w:themeColor="text1" w:themeShade="99"/>
          <w:insideV w:val="nil"/>
        </w:tcBorders>
        <w:shd w:val="clear" w:color="auto" w:fill="141213"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717" w:themeFill="text1" w:themeFillShade="BF"/>
      </w:tcPr>
    </w:tblStylePr>
    <w:tblStylePr w:type="band1Vert">
      <w:tblPr/>
      <w:tcPr>
        <w:shd w:val="clear" w:color="auto" w:fill="ABA0A3" w:themeFill="text1" w:themeFillTint="66"/>
      </w:tcPr>
    </w:tblStylePr>
    <w:tblStylePr w:type="band1Horz">
      <w:tblPr/>
      <w:tcPr>
        <w:shd w:val="clear" w:color="auto" w:fill="97898C" w:themeFill="text1" w:themeFillTint="7F"/>
      </w:tcPr>
    </w:tblStylePr>
    <w:tblStylePr w:type="neCell">
      <w:rPr>
        <w:color w:val="231F20" w:themeColor="text1"/>
      </w:rPr>
    </w:tblStylePr>
    <w:tblStylePr w:type="nwCell">
      <w:rPr>
        <w:color w:val="231F20" w:themeColor="text1"/>
      </w:rPr>
    </w:tblStylePr>
  </w:style>
  <w:style w:type="table" w:styleId="ColorfulShading-Accent1">
    <w:name w:val="Colorful Shading Accent 1"/>
    <w:basedOn w:val="TableNormal"/>
    <w:uiPriority w:val="71"/>
    <w:semiHidden/>
    <w:rsid w:val="00B60586"/>
    <w:pPr>
      <w:spacing w:line="240" w:lineRule="auto"/>
    </w:pPr>
    <w:rPr>
      <w:color w:val="231F20" w:themeColor="text1"/>
    </w:rPr>
    <w:tblPr>
      <w:tblStyleRowBandSize w:val="1"/>
      <w:tblStyleColBandSize w:val="1"/>
      <w:tblBorders>
        <w:top w:val="single" w:sz="24" w:space="0" w:color="003263" w:themeColor="accent2"/>
        <w:left w:val="single" w:sz="4" w:space="0" w:color="8ACED7" w:themeColor="accent1"/>
        <w:bottom w:val="single" w:sz="4" w:space="0" w:color="8ACED7" w:themeColor="accent1"/>
        <w:right w:val="single" w:sz="4" w:space="0" w:color="8ACED7" w:themeColor="accent1"/>
        <w:insideH w:val="single" w:sz="4" w:space="0" w:color="FFFFFF" w:themeColor="background1"/>
        <w:insideV w:val="single" w:sz="4" w:space="0" w:color="FFFFFF" w:themeColor="background1"/>
      </w:tblBorders>
    </w:tblPr>
    <w:tcPr>
      <w:shd w:val="clear" w:color="auto" w:fill="F3FAFB" w:themeFill="accent1" w:themeFillTint="19"/>
    </w:tcPr>
    <w:tblStylePr w:type="firstRow">
      <w:rPr>
        <w:b/>
        <w:bCs/>
      </w:rPr>
      <w:tblPr/>
      <w:tcPr>
        <w:tcBorders>
          <w:top w:val="nil"/>
          <w:left w:val="nil"/>
          <w:bottom w:val="single" w:sz="24" w:space="0" w:color="003263"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6919D" w:themeFill="accent1" w:themeFillShade="99"/>
      </w:tcPr>
    </w:tblStylePr>
    <w:tblStylePr w:type="firstCol">
      <w:rPr>
        <w:color w:val="FFFFFF" w:themeColor="background1"/>
      </w:rPr>
      <w:tblPr/>
      <w:tcPr>
        <w:tcBorders>
          <w:top w:val="nil"/>
          <w:left w:val="nil"/>
          <w:bottom w:val="nil"/>
          <w:right w:val="nil"/>
          <w:insideH w:val="single" w:sz="4" w:space="0" w:color="36919D" w:themeColor="accent1" w:themeShade="99"/>
          <w:insideV w:val="nil"/>
        </w:tcBorders>
        <w:shd w:val="clear" w:color="auto" w:fill="36919D"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36919D" w:themeFill="accent1" w:themeFillShade="99"/>
      </w:tcPr>
    </w:tblStylePr>
    <w:tblStylePr w:type="band1Vert">
      <w:tblPr/>
      <w:tcPr>
        <w:shd w:val="clear" w:color="auto" w:fill="D0EBEF" w:themeFill="accent1" w:themeFillTint="66"/>
      </w:tcPr>
    </w:tblStylePr>
    <w:tblStylePr w:type="band1Horz">
      <w:tblPr/>
      <w:tcPr>
        <w:shd w:val="clear" w:color="auto" w:fill="C4E6EB" w:themeFill="accent1" w:themeFillTint="7F"/>
      </w:tcPr>
    </w:tblStylePr>
    <w:tblStylePr w:type="neCell">
      <w:rPr>
        <w:color w:val="231F20" w:themeColor="text1"/>
      </w:rPr>
    </w:tblStylePr>
    <w:tblStylePr w:type="nwCell">
      <w:rPr>
        <w:color w:val="231F20" w:themeColor="text1"/>
      </w:rPr>
    </w:tblStylePr>
  </w:style>
  <w:style w:type="table" w:styleId="ColorfulShading-Accent2">
    <w:name w:val="Colorful Shading Accent 2"/>
    <w:basedOn w:val="TableNormal"/>
    <w:uiPriority w:val="71"/>
    <w:semiHidden/>
    <w:rsid w:val="00B60586"/>
    <w:pPr>
      <w:spacing w:line="240" w:lineRule="auto"/>
    </w:pPr>
    <w:rPr>
      <w:color w:val="231F20" w:themeColor="text1"/>
    </w:rPr>
    <w:tblPr>
      <w:tblStyleRowBandSize w:val="1"/>
      <w:tblStyleColBandSize w:val="1"/>
      <w:tblBorders>
        <w:top w:val="single" w:sz="24" w:space="0" w:color="003263" w:themeColor="accent2"/>
        <w:left w:val="single" w:sz="4" w:space="0" w:color="003263" w:themeColor="accent2"/>
        <w:bottom w:val="single" w:sz="4" w:space="0" w:color="003263" w:themeColor="accent2"/>
        <w:right w:val="single" w:sz="4" w:space="0" w:color="003263" w:themeColor="accent2"/>
        <w:insideH w:val="single" w:sz="4" w:space="0" w:color="FFFFFF" w:themeColor="background1"/>
        <w:insideV w:val="single" w:sz="4" w:space="0" w:color="FFFFFF" w:themeColor="background1"/>
      </w:tblBorders>
    </w:tblPr>
    <w:tcPr>
      <w:shd w:val="clear" w:color="auto" w:fill="D6EAFF" w:themeFill="accent2" w:themeFillTint="19"/>
    </w:tcPr>
    <w:tblStylePr w:type="firstRow">
      <w:rPr>
        <w:b/>
        <w:bCs/>
      </w:rPr>
      <w:tblPr/>
      <w:tcPr>
        <w:tcBorders>
          <w:top w:val="nil"/>
          <w:left w:val="nil"/>
          <w:bottom w:val="single" w:sz="24" w:space="0" w:color="003263"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1D3B" w:themeFill="accent2" w:themeFillShade="99"/>
      </w:tcPr>
    </w:tblStylePr>
    <w:tblStylePr w:type="firstCol">
      <w:rPr>
        <w:color w:val="FFFFFF" w:themeColor="background1"/>
      </w:rPr>
      <w:tblPr/>
      <w:tcPr>
        <w:tcBorders>
          <w:top w:val="nil"/>
          <w:left w:val="nil"/>
          <w:bottom w:val="nil"/>
          <w:right w:val="nil"/>
          <w:insideH w:val="single" w:sz="4" w:space="0" w:color="001D3B" w:themeColor="accent2" w:themeShade="99"/>
          <w:insideV w:val="nil"/>
        </w:tcBorders>
        <w:shd w:val="clear" w:color="auto" w:fill="001D3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01D3B" w:themeFill="accent2" w:themeFillShade="99"/>
      </w:tcPr>
    </w:tblStylePr>
    <w:tblStylePr w:type="band1Vert">
      <w:tblPr/>
      <w:tcPr>
        <w:shd w:val="clear" w:color="auto" w:fill="5AACFF" w:themeFill="accent2" w:themeFillTint="66"/>
      </w:tcPr>
    </w:tblStylePr>
    <w:tblStylePr w:type="band1Horz">
      <w:tblPr/>
      <w:tcPr>
        <w:shd w:val="clear" w:color="auto" w:fill="3298FF" w:themeFill="accent2" w:themeFillTint="7F"/>
      </w:tcPr>
    </w:tblStylePr>
    <w:tblStylePr w:type="neCell">
      <w:rPr>
        <w:color w:val="231F20" w:themeColor="text1"/>
      </w:rPr>
    </w:tblStylePr>
    <w:tblStylePr w:type="nwCell">
      <w:rPr>
        <w:color w:val="231F20" w:themeColor="text1"/>
      </w:rPr>
    </w:tblStylePr>
  </w:style>
  <w:style w:type="table" w:styleId="ColorfulShading-Accent3">
    <w:name w:val="Colorful Shading Accent 3"/>
    <w:basedOn w:val="TableNormal"/>
    <w:uiPriority w:val="71"/>
    <w:semiHidden/>
    <w:rsid w:val="00B60586"/>
    <w:pPr>
      <w:spacing w:line="240" w:lineRule="auto"/>
    </w:pPr>
    <w:rPr>
      <w:color w:val="231F20" w:themeColor="text1"/>
    </w:rPr>
    <w:tblPr>
      <w:tblStyleRowBandSize w:val="1"/>
      <w:tblStyleColBandSize w:val="1"/>
      <w:tblBorders>
        <w:top w:val="single" w:sz="24" w:space="0" w:color="50BFA2" w:themeColor="accent4"/>
        <w:left w:val="single" w:sz="4" w:space="0" w:color="F04E2D" w:themeColor="accent3"/>
        <w:bottom w:val="single" w:sz="4" w:space="0" w:color="F04E2D" w:themeColor="accent3"/>
        <w:right w:val="single" w:sz="4" w:space="0" w:color="F04E2D" w:themeColor="accent3"/>
        <w:insideH w:val="single" w:sz="4" w:space="0" w:color="FFFFFF" w:themeColor="background1"/>
        <w:insideV w:val="single" w:sz="4" w:space="0" w:color="FFFFFF" w:themeColor="background1"/>
      </w:tblBorders>
    </w:tblPr>
    <w:tcPr>
      <w:shd w:val="clear" w:color="auto" w:fill="FDEDEA" w:themeFill="accent3" w:themeFillTint="19"/>
    </w:tcPr>
    <w:tblStylePr w:type="firstRow">
      <w:rPr>
        <w:b/>
        <w:bCs/>
      </w:rPr>
      <w:tblPr/>
      <w:tcPr>
        <w:tcBorders>
          <w:top w:val="nil"/>
          <w:left w:val="nil"/>
          <w:bottom w:val="single" w:sz="24" w:space="0" w:color="50BF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F240B" w:themeFill="accent3" w:themeFillShade="99"/>
      </w:tcPr>
    </w:tblStylePr>
    <w:tblStylePr w:type="firstCol">
      <w:rPr>
        <w:color w:val="FFFFFF" w:themeColor="background1"/>
      </w:rPr>
      <w:tblPr/>
      <w:tcPr>
        <w:tcBorders>
          <w:top w:val="nil"/>
          <w:left w:val="nil"/>
          <w:bottom w:val="nil"/>
          <w:right w:val="nil"/>
          <w:insideH w:val="single" w:sz="4" w:space="0" w:color="9F240B" w:themeColor="accent3" w:themeShade="99"/>
          <w:insideV w:val="nil"/>
        </w:tcBorders>
        <w:shd w:val="clear" w:color="auto" w:fill="9F240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F240B" w:themeFill="accent3" w:themeFillShade="99"/>
      </w:tcPr>
    </w:tblStylePr>
    <w:tblStylePr w:type="band1Vert">
      <w:tblPr/>
      <w:tcPr>
        <w:shd w:val="clear" w:color="auto" w:fill="F9B8AB" w:themeFill="accent3" w:themeFillTint="66"/>
      </w:tcPr>
    </w:tblStylePr>
    <w:tblStylePr w:type="band1Horz">
      <w:tblPr/>
      <w:tcPr>
        <w:shd w:val="clear" w:color="auto" w:fill="F7A696" w:themeFill="accent3" w:themeFillTint="7F"/>
      </w:tcPr>
    </w:tblStylePr>
  </w:style>
  <w:style w:type="table" w:styleId="ColorfulShading-Accent4">
    <w:name w:val="Colorful Shading Accent 4"/>
    <w:basedOn w:val="TableNormal"/>
    <w:uiPriority w:val="71"/>
    <w:semiHidden/>
    <w:rsid w:val="00B60586"/>
    <w:pPr>
      <w:spacing w:line="240" w:lineRule="auto"/>
    </w:pPr>
    <w:rPr>
      <w:color w:val="231F20" w:themeColor="text1"/>
    </w:rPr>
    <w:tblPr>
      <w:tblStyleRowBandSize w:val="1"/>
      <w:tblStyleColBandSize w:val="1"/>
      <w:tblBorders>
        <w:top w:val="single" w:sz="24" w:space="0" w:color="F04E2D" w:themeColor="accent3"/>
        <w:left w:val="single" w:sz="4" w:space="0" w:color="50BFA2" w:themeColor="accent4"/>
        <w:bottom w:val="single" w:sz="4" w:space="0" w:color="50BFA2" w:themeColor="accent4"/>
        <w:right w:val="single" w:sz="4" w:space="0" w:color="50BFA2" w:themeColor="accent4"/>
        <w:insideH w:val="single" w:sz="4" w:space="0" w:color="FFFFFF" w:themeColor="background1"/>
        <w:insideV w:val="single" w:sz="4" w:space="0" w:color="FFFFFF" w:themeColor="background1"/>
      </w:tblBorders>
    </w:tblPr>
    <w:tcPr>
      <w:shd w:val="clear" w:color="auto" w:fill="EDF8F5" w:themeFill="accent4" w:themeFillTint="19"/>
    </w:tcPr>
    <w:tblStylePr w:type="firstRow">
      <w:rPr>
        <w:b/>
        <w:bCs/>
      </w:rPr>
      <w:tblPr/>
      <w:tcPr>
        <w:tcBorders>
          <w:top w:val="nil"/>
          <w:left w:val="nil"/>
          <w:bottom w:val="single" w:sz="24" w:space="0" w:color="F04E2D"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B7662" w:themeFill="accent4" w:themeFillShade="99"/>
      </w:tcPr>
    </w:tblStylePr>
    <w:tblStylePr w:type="firstCol">
      <w:rPr>
        <w:color w:val="FFFFFF" w:themeColor="background1"/>
      </w:rPr>
      <w:tblPr/>
      <w:tcPr>
        <w:tcBorders>
          <w:top w:val="nil"/>
          <w:left w:val="nil"/>
          <w:bottom w:val="nil"/>
          <w:right w:val="nil"/>
          <w:insideH w:val="single" w:sz="4" w:space="0" w:color="2B7662" w:themeColor="accent4" w:themeShade="99"/>
          <w:insideV w:val="nil"/>
        </w:tcBorders>
        <w:shd w:val="clear" w:color="auto" w:fill="2B76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2B7662" w:themeFill="accent4" w:themeFillShade="99"/>
      </w:tcPr>
    </w:tblStylePr>
    <w:tblStylePr w:type="band1Vert">
      <w:tblPr/>
      <w:tcPr>
        <w:shd w:val="clear" w:color="auto" w:fill="B8E5D9" w:themeFill="accent4" w:themeFillTint="66"/>
      </w:tcPr>
    </w:tblStylePr>
    <w:tblStylePr w:type="band1Horz">
      <w:tblPr/>
      <w:tcPr>
        <w:shd w:val="clear" w:color="auto" w:fill="A7DFD0" w:themeFill="accent4" w:themeFillTint="7F"/>
      </w:tcPr>
    </w:tblStylePr>
    <w:tblStylePr w:type="neCell">
      <w:rPr>
        <w:color w:val="231F20" w:themeColor="text1"/>
      </w:rPr>
    </w:tblStylePr>
    <w:tblStylePr w:type="nwCell">
      <w:rPr>
        <w:color w:val="231F20" w:themeColor="text1"/>
      </w:rPr>
    </w:tblStylePr>
  </w:style>
  <w:style w:type="table" w:styleId="ColorfulShading-Accent5">
    <w:name w:val="Colorful Shading Accent 5"/>
    <w:basedOn w:val="TableNormal"/>
    <w:uiPriority w:val="71"/>
    <w:semiHidden/>
    <w:rsid w:val="00B60586"/>
    <w:pPr>
      <w:spacing w:line="240" w:lineRule="auto"/>
    </w:pPr>
    <w:rPr>
      <w:color w:val="231F20" w:themeColor="text1"/>
    </w:rPr>
    <w:tblPr>
      <w:tblStyleRowBandSize w:val="1"/>
      <w:tblStyleColBandSize w:val="1"/>
      <w:tblBorders>
        <w:top w:val="single" w:sz="24" w:space="0" w:color="FFCF62" w:themeColor="accent6"/>
        <w:left w:val="single" w:sz="4" w:space="0" w:color="9A64A9" w:themeColor="accent5"/>
        <w:bottom w:val="single" w:sz="4" w:space="0" w:color="9A64A9" w:themeColor="accent5"/>
        <w:right w:val="single" w:sz="4" w:space="0" w:color="9A64A9" w:themeColor="accent5"/>
        <w:insideH w:val="single" w:sz="4" w:space="0" w:color="FFFFFF" w:themeColor="background1"/>
        <w:insideV w:val="single" w:sz="4" w:space="0" w:color="FFFFFF" w:themeColor="background1"/>
      </w:tblBorders>
    </w:tblPr>
    <w:tcPr>
      <w:shd w:val="clear" w:color="auto" w:fill="F5EFF6" w:themeFill="accent5" w:themeFillTint="19"/>
    </w:tcPr>
    <w:tblStylePr w:type="firstRow">
      <w:rPr>
        <w:b/>
        <w:bCs/>
      </w:rPr>
      <w:tblPr/>
      <w:tcPr>
        <w:tcBorders>
          <w:top w:val="nil"/>
          <w:left w:val="nil"/>
          <w:bottom w:val="single" w:sz="24" w:space="0" w:color="FFCF62"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D3967" w:themeFill="accent5" w:themeFillShade="99"/>
      </w:tcPr>
    </w:tblStylePr>
    <w:tblStylePr w:type="firstCol">
      <w:rPr>
        <w:color w:val="FFFFFF" w:themeColor="background1"/>
      </w:rPr>
      <w:tblPr/>
      <w:tcPr>
        <w:tcBorders>
          <w:top w:val="nil"/>
          <w:left w:val="nil"/>
          <w:bottom w:val="nil"/>
          <w:right w:val="nil"/>
          <w:insideH w:val="single" w:sz="4" w:space="0" w:color="5D3967" w:themeColor="accent5" w:themeShade="99"/>
          <w:insideV w:val="nil"/>
        </w:tcBorders>
        <w:shd w:val="clear" w:color="auto" w:fill="5D3967"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5D3967" w:themeFill="accent5" w:themeFillShade="99"/>
      </w:tcPr>
    </w:tblStylePr>
    <w:tblStylePr w:type="band1Vert">
      <w:tblPr/>
      <w:tcPr>
        <w:shd w:val="clear" w:color="auto" w:fill="D6C0DC" w:themeFill="accent5" w:themeFillTint="66"/>
      </w:tcPr>
    </w:tblStylePr>
    <w:tblStylePr w:type="band1Horz">
      <w:tblPr/>
      <w:tcPr>
        <w:shd w:val="clear" w:color="auto" w:fill="CCB1D4" w:themeFill="accent5" w:themeFillTint="7F"/>
      </w:tcPr>
    </w:tblStylePr>
    <w:tblStylePr w:type="neCell">
      <w:rPr>
        <w:color w:val="231F20" w:themeColor="text1"/>
      </w:rPr>
    </w:tblStylePr>
    <w:tblStylePr w:type="nwCell">
      <w:rPr>
        <w:color w:val="231F20" w:themeColor="text1"/>
      </w:rPr>
    </w:tblStylePr>
  </w:style>
  <w:style w:type="table" w:styleId="ColorfulShading-Accent6">
    <w:name w:val="Colorful Shading Accent 6"/>
    <w:basedOn w:val="TableNormal"/>
    <w:uiPriority w:val="71"/>
    <w:semiHidden/>
    <w:rsid w:val="00B60586"/>
    <w:pPr>
      <w:spacing w:line="240" w:lineRule="auto"/>
    </w:pPr>
    <w:rPr>
      <w:color w:val="231F20" w:themeColor="text1"/>
    </w:rPr>
    <w:tblPr>
      <w:tblStyleRowBandSize w:val="1"/>
      <w:tblStyleColBandSize w:val="1"/>
      <w:tblBorders>
        <w:top w:val="single" w:sz="24" w:space="0" w:color="9A64A9" w:themeColor="accent5"/>
        <w:left w:val="single" w:sz="4" w:space="0" w:color="FFCF62" w:themeColor="accent6"/>
        <w:bottom w:val="single" w:sz="4" w:space="0" w:color="FFCF62" w:themeColor="accent6"/>
        <w:right w:val="single" w:sz="4" w:space="0" w:color="FFCF62" w:themeColor="accent6"/>
        <w:insideH w:val="single" w:sz="4" w:space="0" w:color="FFFFFF" w:themeColor="background1"/>
        <w:insideV w:val="single" w:sz="4" w:space="0" w:color="FFFFFF" w:themeColor="background1"/>
      </w:tblBorders>
    </w:tblPr>
    <w:tcPr>
      <w:shd w:val="clear" w:color="auto" w:fill="FFFAEF" w:themeFill="accent6" w:themeFillTint="19"/>
    </w:tcPr>
    <w:tblStylePr w:type="firstRow">
      <w:rPr>
        <w:b/>
        <w:bCs/>
      </w:rPr>
      <w:tblPr/>
      <w:tcPr>
        <w:tcBorders>
          <w:top w:val="nil"/>
          <w:left w:val="nil"/>
          <w:bottom w:val="single" w:sz="24" w:space="0" w:color="9A64A9"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D39200" w:themeFill="accent6" w:themeFillShade="99"/>
      </w:tcPr>
    </w:tblStylePr>
    <w:tblStylePr w:type="firstCol">
      <w:rPr>
        <w:color w:val="FFFFFF" w:themeColor="background1"/>
      </w:rPr>
      <w:tblPr/>
      <w:tcPr>
        <w:tcBorders>
          <w:top w:val="nil"/>
          <w:left w:val="nil"/>
          <w:bottom w:val="nil"/>
          <w:right w:val="nil"/>
          <w:insideH w:val="single" w:sz="4" w:space="0" w:color="D39200" w:themeColor="accent6" w:themeShade="99"/>
          <w:insideV w:val="nil"/>
        </w:tcBorders>
        <w:shd w:val="clear" w:color="auto" w:fill="D39200"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D39200" w:themeFill="accent6" w:themeFillShade="99"/>
      </w:tcPr>
    </w:tblStylePr>
    <w:tblStylePr w:type="band1Vert">
      <w:tblPr/>
      <w:tcPr>
        <w:shd w:val="clear" w:color="auto" w:fill="FFEBC0" w:themeFill="accent6" w:themeFillTint="66"/>
      </w:tcPr>
    </w:tblStylePr>
    <w:tblStylePr w:type="band1Horz">
      <w:tblPr/>
      <w:tcPr>
        <w:shd w:val="clear" w:color="auto" w:fill="FFE7B0" w:themeFill="accent6" w:themeFillTint="7F"/>
      </w:tcPr>
    </w:tblStylePr>
    <w:tblStylePr w:type="neCell">
      <w:rPr>
        <w:color w:val="231F20" w:themeColor="text1"/>
      </w:rPr>
    </w:tblStylePr>
    <w:tblStylePr w:type="nwCell">
      <w:rPr>
        <w:color w:val="231F20" w:themeColor="text1"/>
      </w:rPr>
    </w:tblStylePr>
  </w:style>
  <w:style w:type="table" w:styleId="DarkList">
    <w:name w:val="Dark List"/>
    <w:basedOn w:val="TableNormal"/>
    <w:uiPriority w:val="70"/>
    <w:semiHidden/>
    <w:rsid w:val="00B60586"/>
    <w:pPr>
      <w:spacing w:line="240" w:lineRule="auto"/>
    </w:pPr>
    <w:rPr>
      <w:color w:val="FFFFFF" w:themeColor="background1"/>
    </w:rPr>
    <w:tblPr>
      <w:tblStyleRowBandSize w:val="1"/>
      <w:tblStyleColBandSize w:val="1"/>
    </w:tblPr>
    <w:tcPr>
      <w:shd w:val="clear" w:color="auto" w:fill="231F20"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110F0F"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717"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717" w:themeFill="text1" w:themeFillShade="BF"/>
      </w:tcPr>
    </w:tblStylePr>
    <w:tblStylePr w:type="band1Vert">
      <w:tblPr/>
      <w:tcPr>
        <w:tcBorders>
          <w:top w:val="nil"/>
          <w:left w:val="nil"/>
          <w:bottom w:val="nil"/>
          <w:right w:val="nil"/>
          <w:insideH w:val="nil"/>
          <w:insideV w:val="nil"/>
        </w:tcBorders>
        <w:shd w:val="clear" w:color="auto" w:fill="1A1717" w:themeFill="text1" w:themeFillShade="BF"/>
      </w:tcPr>
    </w:tblStylePr>
    <w:tblStylePr w:type="band1Horz">
      <w:tblPr/>
      <w:tcPr>
        <w:tcBorders>
          <w:top w:val="nil"/>
          <w:left w:val="nil"/>
          <w:bottom w:val="nil"/>
          <w:right w:val="nil"/>
          <w:insideH w:val="nil"/>
          <w:insideV w:val="nil"/>
        </w:tcBorders>
        <w:shd w:val="clear" w:color="auto" w:fill="1A1717" w:themeFill="text1" w:themeFillShade="BF"/>
      </w:tcPr>
    </w:tblStylePr>
  </w:style>
  <w:style w:type="table" w:styleId="DarkList-Accent1">
    <w:name w:val="Dark List Accent 1"/>
    <w:basedOn w:val="TableNormal"/>
    <w:uiPriority w:val="70"/>
    <w:semiHidden/>
    <w:rsid w:val="00B60586"/>
    <w:pPr>
      <w:spacing w:line="240" w:lineRule="auto"/>
    </w:pPr>
    <w:rPr>
      <w:color w:val="FFFFFF" w:themeColor="background1"/>
    </w:rPr>
    <w:tblPr>
      <w:tblStyleRowBandSize w:val="1"/>
      <w:tblStyleColBandSize w:val="1"/>
    </w:tblPr>
    <w:tcPr>
      <w:shd w:val="clear" w:color="auto" w:fill="8ACED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2C7882"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47B2C0"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47B2C0" w:themeFill="accent1" w:themeFillShade="BF"/>
      </w:tcPr>
    </w:tblStylePr>
    <w:tblStylePr w:type="band1Vert">
      <w:tblPr/>
      <w:tcPr>
        <w:tcBorders>
          <w:top w:val="nil"/>
          <w:left w:val="nil"/>
          <w:bottom w:val="nil"/>
          <w:right w:val="nil"/>
          <w:insideH w:val="nil"/>
          <w:insideV w:val="nil"/>
        </w:tcBorders>
        <w:shd w:val="clear" w:color="auto" w:fill="47B2C0" w:themeFill="accent1" w:themeFillShade="BF"/>
      </w:tcPr>
    </w:tblStylePr>
    <w:tblStylePr w:type="band1Horz">
      <w:tblPr/>
      <w:tcPr>
        <w:tcBorders>
          <w:top w:val="nil"/>
          <w:left w:val="nil"/>
          <w:bottom w:val="nil"/>
          <w:right w:val="nil"/>
          <w:insideH w:val="nil"/>
          <w:insideV w:val="nil"/>
        </w:tcBorders>
        <w:shd w:val="clear" w:color="auto" w:fill="47B2C0" w:themeFill="accent1" w:themeFillShade="BF"/>
      </w:tcPr>
    </w:tblStylePr>
  </w:style>
  <w:style w:type="table" w:styleId="DarkList-Accent2">
    <w:name w:val="Dark List Accent 2"/>
    <w:basedOn w:val="TableNormal"/>
    <w:uiPriority w:val="70"/>
    <w:semiHidden/>
    <w:rsid w:val="00B60586"/>
    <w:pPr>
      <w:spacing w:line="240" w:lineRule="auto"/>
    </w:pPr>
    <w:rPr>
      <w:color w:val="FFFFFF" w:themeColor="background1"/>
    </w:rPr>
    <w:tblPr>
      <w:tblStyleRowBandSize w:val="1"/>
      <w:tblStyleColBandSize w:val="1"/>
    </w:tblPr>
    <w:tcPr>
      <w:shd w:val="clear" w:color="auto" w:fill="003263"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00183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0254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0254A" w:themeFill="accent2" w:themeFillShade="BF"/>
      </w:tcPr>
    </w:tblStylePr>
    <w:tblStylePr w:type="band1Vert">
      <w:tblPr/>
      <w:tcPr>
        <w:tcBorders>
          <w:top w:val="nil"/>
          <w:left w:val="nil"/>
          <w:bottom w:val="nil"/>
          <w:right w:val="nil"/>
          <w:insideH w:val="nil"/>
          <w:insideV w:val="nil"/>
        </w:tcBorders>
        <w:shd w:val="clear" w:color="auto" w:fill="00254A" w:themeFill="accent2" w:themeFillShade="BF"/>
      </w:tcPr>
    </w:tblStylePr>
    <w:tblStylePr w:type="band1Horz">
      <w:tblPr/>
      <w:tcPr>
        <w:tcBorders>
          <w:top w:val="nil"/>
          <w:left w:val="nil"/>
          <w:bottom w:val="nil"/>
          <w:right w:val="nil"/>
          <w:insideH w:val="nil"/>
          <w:insideV w:val="nil"/>
        </w:tcBorders>
        <w:shd w:val="clear" w:color="auto" w:fill="00254A" w:themeFill="accent2" w:themeFillShade="BF"/>
      </w:tcPr>
    </w:tblStylePr>
  </w:style>
  <w:style w:type="table" w:styleId="DarkList-Accent3">
    <w:name w:val="Dark List Accent 3"/>
    <w:basedOn w:val="TableNormal"/>
    <w:uiPriority w:val="70"/>
    <w:semiHidden/>
    <w:rsid w:val="00B60586"/>
    <w:pPr>
      <w:spacing w:line="240" w:lineRule="auto"/>
    </w:pPr>
    <w:rPr>
      <w:color w:val="FFFFFF" w:themeColor="background1"/>
    </w:rPr>
    <w:tblPr>
      <w:tblStyleRowBandSize w:val="1"/>
      <w:tblStyleColBandSize w:val="1"/>
    </w:tblPr>
    <w:tcPr>
      <w:shd w:val="clear" w:color="auto" w:fill="F04E2D"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841E09"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72D0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72D0E" w:themeFill="accent3" w:themeFillShade="BF"/>
      </w:tcPr>
    </w:tblStylePr>
    <w:tblStylePr w:type="band1Vert">
      <w:tblPr/>
      <w:tcPr>
        <w:tcBorders>
          <w:top w:val="nil"/>
          <w:left w:val="nil"/>
          <w:bottom w:val="nil"/>
          <w:right w:val="nil"/>
          <w:insideH w:val="nil"/>
          <w:insideV w:val="nil"/>
        </w:tcBorders>
        <w:shd w:val="clear" w:color="auto" w:fill="C72D0E" w:themeFill="accent3" w:themeFillShade="BF"/>
      </w:tcPr>
    </w:tblStylePr>
    <w:tblStylePr w:type="band1Horz">
      <w:tblPr/>
      <w:tcPr>
        <w:tcBorders>
          <w:top w:val="nil"/>
          <w:left w:val="nil"/>
          <w:bottom w:val="nil"/>
          <w:right w:val="nil"/>
          <w:insideH w:val="nil"/>
          <w:insideV w:val="nil"/>
        </w:tcBorders>
        <w:shd w:val="clear" w:color="auto" w:fill="C72D0E" w:themeFill="accent3" w:themeFillShade="BF"/>
      </w:tcPr>
    </w:tblStylePr>
  </w:style>
  <w:style w:type="table" w:styleId="DarkList-Accent4">
    <w:name w:val="Dark List Accent 4"/>
    <w:basedOn w:val="TableNormal"/>
    <w:uiPriority w:val="70"/>
    <w:semiHidden/>
    <w:rsid w:val="00B60586"/>
    <w:pPr>
      <w:spacing w:line="240" w:lineRule="auto"/>
    </w:pPr>
    <w:rPr>
      <w:color w:val="FFFFFF" w:themeColor="background1"/>
    </w:rPr>
    <w:tblPr>
      <w:tblStyleRowBandSize w:val="1"/>
      <w:tblStyleColBandSize w:val="1"/>
    </w:tblPr>
    <w:tcPr>
      <w:shd w:val="clear" w:color="auto" w:fill="50BF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24625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36947B"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36947B" w:themeFill="accent4" w:themeFillShade="BF"/>
      </w:tcPr>
    </w:tblStylePr>
    <w:tblStylePr w:type="band1Vert">
      <w:tblPr/>
      <w:tcPr>
        <w:tcBorders>
          <w:top w:val="nil"/>
          <w:left w:val="nil"/>
          <w:bottom w:val="nil"/>
          <w:right w:val="nil"/>
          <w:insideH w:val="nil"/>
          <w:insideV w:val="nil"/>
        </w:tcBorders>
        <w:shd w:val="clear" w:color="auto" w:fill="36947B" w:themeFill="accent4" w:themeFillShade="BF"/>
      </w:tcPr>
    </w:tblStylePr>
    <w:tblStylePr w:type="band1Horz">
      <w:tblPr/>
      <w:tcPr>
        <w:tcBorders>
          <w:top w:val="nil"/>
          <w:left w:val="nil"/>
          <w:bottom w:val="nil"/>
          <w:right w:val="nil"/>
          <w:insideH w:val="nil"/>
          <w:insideV w:val="nil"/>
        </w:tcBorders>
        <w:shd w:val="clear" w:color="auto" w:fill="36947B" w:themeFill="accent4" w:themeFillShade="BF"/>
      </w:tcPr>
    </w:tblStylePr>
  </w:style>
  <w:style w:type="table" w:styleId="DarkList-Accent5">
    <w:name w:val="Dark List Accent 5"/>
    <w:basedOn w:val="TableNormal"/>
    <w:uiPriority w:val="70"/>
    <w:semiHidden/>
    <w:rsid w:val="00B60586"/>
    <w:pPr>
      <w:spacing w:line="240" w:lineRule="auto"/>
    </w:pPr>
    <w:rPr>
      <w:color w:val="FFFFFF" w:themeColor="background1"/>
    </w:rPr>
    <w:tblPr>
      <w:tblStyleRowBandSize w:val="1"/>
      <w:tblStyleColBandSize w:val="1"/>
    </w:tblPr>
    <w:tcPr>
      <w:shd w:val="clear" w:color="auto" w:fill="9A64A9"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4D2F55"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744881"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744881" w:themeFill="accent5" w:themeFillShade="BF"/>
      </w:tcPr>
    </w:tblStylePr>
    <w:tblStylePr w:type="band1Vert">
      <w:tblPr/>
      <w:tcPr>
        <w:tcBorders>
          <w:top w:val="nil"/>
          <w:left w:val="nil"/>
          <w:bottom w:val="nil"/>
          <w:right w:val="nil"/>
          <w:insideH w:val="nil"/>
          <w:insideV w:val="nil"/>
        </w:tcBorders>
        <w:shd w:val="clear" w:color="auto" w:fill="744881" w:themeFill="accent5" w:themeFillShade="BF"/>
      </w:tcPr>
    </w:tblStylePr>
    <w:tblStylePr w:type="band1Horz">
      <w:tblPr/>
      <w:tcPr>
        <w:tcBorders>
          <w:top w:val="nil"/>
          <w:left w:val="nil"/>
          <w:bottom w:val="nil"/>
          <w:right w:val="nil"/>
          <w:insideH w:val="nil"/>
          <w:insideV w:val="nil"/>
        </w:tcBorders>
        <w:shd w:val="clear" w:color="auto" w:fill="744881" w:themeFill="accent5" w:themeFillShade="BF"/>
      </w:tcPr>
    </w:tblStylePr>
  </w:style>
  <w:style w:type="table" w:styleId="DarkList-Accent6">
    <w:name w:val="Dark List Accent 6"/>
    <w:basedOn w:val="TableNormal"/>
    <w:uiPriority w:val="70"/>
    <w:semiHidden/>
    <w:rsid w:val="00B60586"/>
    <w:pPr>
      <w:spacing w:line="240" w:lineRule="auto"/>
    </w:pPr>
    <w:rPr>
      <w:color w:val="FFFFFF" w:themeColor="background1"/>
    </w:rPr>
    <w:tblPr>
      <w:tblStyleRowBandSize w:val="1"/>
      <w:tblStyleColBandSize w:val="1"/>
    </w:tblPr>
    <w:tcPr>
      <w:shd w:val="clear" w:color="auto" w:fill="FFCF62"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1F20" w:themeFill="text1"/>
      </w:tcPr>
    </w:tblStylePr>
    <w:tblStylePr w:type="lastRow">
      <w:tblPr/>
      <w:tcPr>
        <w:tcBorders>
          <w:top w:val="single" w:sz="18" w:space="0" w:color="FFFFFF" w:themeColor="background1"/>
          <w:left w:val="nil"/>
          <w:bottom w:val="nil"/>
          <w:right w:val="nil"/>
          <w:insideH w:val="nil"/>
          <w:insideV w:val="nil"/>
        </w:tcBorders>
        <w:shd w:val="clear" w:color="auto" w:fill="AF7900"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FFB309"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FFB309" w:themeFill="accent6" w:themeFillShade="BF"/>
      </w:tcPr>
    </w:tblStylePr>
    <w:tblStylePr w:type="band1Vert">
      <w:tblPr/>
      <w:tcPr>
        <w:tcBorders>
          <w:top w:val="nil"/>
          <w:left w:val="nil"/>
          <w:bottom w:val="nil"/>
          <w:right w:val="nil"/>
          <w:insideH w:val="nil"/>
          <w:insideV w:val="nil"/>
        </w:tcBorders>
        <w:shd w:val="clear" w:color="auto" w:fill="FFB309" w:themeFill="accent6" w:themeFillShade="BF"/>
      </w:tcPr>
    </w:tblStylePr>
    <w:tblStylePr w:type="band1Horz">
      <w:tblPr/>
      <w:tcPr>
        <w:tcBorders>
          <w:top w:val="nil"/>
          <w:left w:val="nil"/>
          <w:bottom w:val="nil"/>
          <w:right w:val="nil"/>
          <w:insideH w:val="nil"/>
          <w:insideV w:val="nil"/>
        </w:tcBorders>
        <w:shd w:val="clear" w:color="auto" w:fill="FFB309" w:themeFill="accent6" w:themeFillShade="BF"/>
      </w:tcPr>
    </w:tblStylePr>
  </w:style>
  <w:style w:type="table" w:styleId="GridTable1Light">
    <w:name w:val="Grid Table 1 Light"/>
    <w:basedOn w:val="TableNormal"/>
    <w:uiPriority w:val="46"/>
    <w:semiHidden/>
    <w:rsid w:val="00B60586"/>
    <w:pPr>
      <w:spacing w:line="240" w:lineRule="auto"/>
    </w:pPr>
    <w:tblPr>
      <w:tblStyleRowBandSize w:val="1"/>
      <w:tblStyleColBandSize w:val="1"/>
      <w:tblBorders>
        <w:top w:val="single" w:sz="4" w:space="0" w:color="ABA0A3" w:themeColor="text1" w:themeTint="66"/>
        <w:left w:val="single" w:sz="4" w:space="0" w:color="ABA0A3" w:themeColor="text1" w:themeTint="66"/>
        <w:bottom w:val="single" w:sz="4" w:space="0" w:color="ABA0A3" w:themeColor="text1" w:themeTint="66"/>
        <w:right w:val="single" w:sz="4" w:space="0" w:color="ABA0A3" w:themeColor="text1" w:themeTint="66"/>
        <w:insideH w:val="single" w:sz="4" w:space="0" w:color="ABA0A3" w:themeColor="text1" w:themeTint="66"/>
        <w:insideV w:val="single" w:sz="4" w:space="0" w:color="ABA0A3" w:themeColor="text1" w:themeTint="66"/>
      </w:tblBorders>
    </w:tblPr>
    <w:tblStylePr w:type="firstRow">
      <w:rPr>
        <w:b/>
        <w:bCs/>
      </w:rPr>
      <w:tblPr/>
      <w:tcPr>
        <w:tcBorders>
          <w:bottom w:val="single" w:sz="12" w:space="0" w:color="807276" w:themeColor="text1" w:themeTint="99"/>
        </w:tcBorders>
      </w:tcPr>
    </w:tblStylePr>
    <w:tblStylePr w:type="lastRow">
      <w:rPr>
        <w:b/>
        <w:bCs/>
      </w:rPr>
      <w:tblPr/>
      <w:tcPr>
        <w:tcBorders>
          <w:top w:val="double" w:sz="2" w:space="0" w:color="80727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B60586"/>
    <w:pPr>
      <w:spacing w:line="240" w:lineRule="auto"/>
    </w:pPr>
    <w:tblPr>
      <w:tblStyleRowBandSize w:val="1"/>
      <w:tblStyleColBandSize w:val="1"/>
      <w:tblBorders>
        <w:top w:val="single" w:sz="4" w:space="0" w:color="D0EBEF" w:themeColor="accent1" w:themeTint="66"/>
        <w:left w:val="single" w:sz="4" w:space="0" w:color="D0EBEF" w:themeColor="accent1" w:themeTint="66"/>
        <w:bottom w:val="single" w:sz="4" w:space="0" w:color="D0EBEF" w:themeColor="accent1" w:themeTint="66"/>
        <w:right w:val="single" w:sz="4" w:space="0" w:color="D0EBEF" w:themeColor="accent1" w:themeTint="66"/>
        <w:insideH w:val="single" w:sz="4" w:space="0" w:color="D0EBEF" w:themeColor="accent1" w:themeTint="66"/>
        <w:insideV w:val="single" w:sz="4" w:space="0" w:color="D0EBEF" w:themeColor="accent1" w:themeTint="66"/>
      </w:tblBorders>
    </w:tblPr>
    <w:tblStylePr w:type="firstRow">
      <w:rPr>
        <w:b/>
        <w:bCs/>
      </w:rPr>
      <w:tblPr/>
      <w:tcPr>
        <w:tcBorders>
          <w:bottom w:val="single" w:sz="12" w:space="0" w:color="B8E1E7" w:themeColor="accent1" w:themeTint="99"/>
        </w:tcBorders>
      </w:tcPr>
    </w:tblStylePr>
    <w:tblStylePr w:type="lastRow">
      <w:rPr>
        <w:b/>
        <w:bCs/>
      </w:rPr>
      <w:tblPr/>
      <w:tcPr>
        <w:tcBorders>
          <w:top w:val="double" w:sz="2" w:space="0" w:color="B8E1E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B60586"/>
    <w:pPr>
      <w:spacing w:line="240" w:lineRule="auto"/>
    </w:pPr>
    <w:tblPr>
      <w:tblStyleRowBandSize w:val="1"/>
      <w:tblStyleColBandSize w:val="1"/>
      <w:tblBorders>
        <w:top w:val="single" w:sz="4" w:space="0" w:color="5AACFF" w:themeColor="accent2" w:themeTint="66"/>
        <w:left w:val="single" w:sz="4" w:space="0" w:color="5AACFF" w:themeColor="accent2" w:themeTint="66"/>
        <w:bottom w:val="single" w:sz="4" w:space="0" w:color="5AACFF" w:themeColor="accent2" w:themeTint="66"/>
        <w:right w:val="single" w:sz="4" w:space="0" w:color="5AACFF" w:themeColor="accent2" w:themeTint="66"/>
        <w:insideH w:val="single" w:sz="4" w:space="0" w:color="5AACFF" w:themeColor="accent2" w:themeTint="66"/>
        <w:insideV w:val="single" w:sz="4" w:space="0" w:color="5AACFF" w:themeColor="accent2" w:themeTint="66"/>
      </w:tblBorders>
    </w:tblPr>
    <w:tblStylePr w:type="firstRow">
      <w:rPr>
        <w:b/>
        <w:bCs/>
      </w:rPr>
      <w:tblPr/>
      <w:tcPr>
        <w:tcBorders>
          <w:bottom w:val="single" w:sz="12" w:space="0" w:color="0884FF" w:themeColor="accent2" w:themeTint="99"/>
        </w:tcBorders>
      </w:tcPr>
    </w:tblStylePr>
    <w:tblStylePr w:type="lastRow">
      <w:rPr>
        <w:b/>
        <w:bCs/>
      </w:rPr>
      <w:tblPr/>
      <w:tcPr>
        <w:tcBorders>
          <w:top w:val="double" w:sz="2" w:space="0" w:color="0884FF"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B60586"/>
    <w:pPr>
      <w:spacing w:line="240" w:lineRule="auto"/>
    </w:pPr>
    <w:tblPr>
      <w:tblStyleRowBandSize w:val="1"/>
      <w:tblStyleColBandSize w:val="1"/>
      <w:tblBorders>
        <w:top w:val="single" w:sz="4" w:space="0" w:color="F9B8AB" w:themeColor="accent3" w:themeTint="66"/>
        <w:left w:val="single" w:sz="4" w:space="0" w:color="F9B8AB" w:themeColor="accent3" w:themeTint="66"/>
        <w:bottom w:val="single" w:sz="4" w:space="0" w:color="F9B8AB" w:themeColor="accent3" w:themeTint="66"/>
        <w:right w:val="single" w:sz="4" w:space="0" w:color="F9B8AB" w:themeColor="accent3" w:themeTint="66"/>
        <w:insideH w:val="single" w:sz="4" w:space="0" w:color="F9B8AB" w:themeColor="accent3" w:themeTint="66"/>
        <w:insideV w:val="single" w:sz="4" w:space="0" w:color="F9B8AB" w:themeColor="accent3" w:themeTint="66"/>
      </w:tblBorders>
    </w:tblPr>
    <w:tblStylePr w:type="firstRow">
      <w:rPr>
        <w:b/>
        <w:bCs/>
      </w:rPr>
      <w:tblPr/>
      <w:tcPr>
        <w:tcBorders>
          <w:bottom w:val="single" w:sz="12" w:space="0" w:color="F69481" w:themeColor="accent3" w:themeTint="99"/>
        </w:tcBorders>
      </w:tcPr>
    </w:tblStylePr>
    <w:tblStylePr w:type="lastRow">
      <w:rPr>
        <w:b/>
        <w:bCs/>
      </w:rPr>
      <w:tblPr/>
      <w:tcPr>
        <w:tcBorders>
          <w:top w:val="double" w:sz="2" w:space="0" w:color="F69481"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B60586"/>
    <w:pPr>
      <w:spacing w:line="240" w:lineRule="auto"/>
    </w:pPr>
    <w:tblPr>
      <w:tblStyleRowBandSize w:val="1"/>
      <w:tblStyleColBandSize w:val="1"/>
      <w:tblBorders>
        <w:top w:val="single" w:sz="4" w:space="0" w:color="B8E5D9" w:themeColor="accent4" w:themeTint="66"/>
        <w:left w:val="single" w:sz="4" w:space="0" w:color="B8E5D9" w:themeColor="accent4" w:themeTint="66"/>
        <w:bottom w:val="single" w:sz="4" w:space="0" w:color="B8E5D9" w:themeColor="accent4" w:themeTint="66"/>
        <w:right w:val="single" w:sz="4" w:space="0" w:color="B8E5D9" w:themeColor="accent4" w:themeTint="66"/>
        <w:insideH w:val="single" w:sz="4" w:space="0" w:color="B8E5D9" w:themeColor="accent4" w:themeTint="66"/>
        <w:insideV w:val="single" w:sz="4" w:space="0" w:color="B8E5D9" w:themeColor="accent4" w:themeTint="66"/>
      </w:tblBorders>
    </w:tblPr>
    <w:tblStylePr w:type="firstRow">
      <w:rPr>
        <w:b/>
        <w:bCs/>
      </w:rPr>
      <w:tblPr/>
      <w:tcPr>
        <w:tcBorders>
          <w:bottom w:val="single" w:sz="12" w:space="0" w:color="95D8C7" w:themeColor="accent4" w:themeTint="99"/>
        </w:tcBorders>
      </w:tcPr>
    </w:tblStylePr>
    <w:tblStylePr w:type="lastRow">
      <w:rPr>
        <w:b/>
        <w:bCs/>
      </w:rPr>
      <w:tblPr/>
      <w:tcPr>
        <w:tcBorders>
          <w:top w:val="double" w:sz="2" w:space="0" w:color="95D8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B60586"/>
    <w:pPr>
      <w:spacing w:line="240" w:lineRule="auto"/>
    </w:pPr>
    <w:tblPr>
      <w:tblStyleRowBandSize w:val="1"/>
      <w:tblStyleColBandSize w:val="1"/>
      <w:tblBorders>
        <w:top w:val="single" w:sz="4" w:space="0" w:color="D6C0DC" w:themeColor="accent5" w:themeTint="66"/>
        <w:left w:val="single" w:sz="4" w:space="0" w:color="D6C0DC" w:themeColor="accent5" w:themeTint="66"/>
        <w:bottom w:val="single" w:sz="4" w:space="0" w:color="D6C0DC" w:themeColor="accent5" w:themeTint="66"/>
        <w:right w:val="single" w:sz="4" w:space="0" w:color="D6C0DC" w:themeColor="accent5" w:themeTint="66"/>
        <w:insideH w:val="single" w:sz="4" w:space="0" w:color="D6C0DC" w:themeColor="accent5" w:themeTint="66"/>
        <w:insideV w:val="single" w:sz="4" w:space="0" w:color="D6C0DC" w:themeColor="accent5" w:themeTint="66"/>
      </w:tblBorders>
    </w:tblPr>
    <w:tblStylePr w:type="firstRow">
      <w:rPr>
        <w:b/>
        <w:bCs/>
      </w:rPr>
      <w:tblPr/>
      <w:tcPr>
        <w:tcBorders>
          <w:bottom w:val="single" w:sz="12" w:space="0" w:color="C2A1CB" w:themeColor="accent5" w:themeTint="99"/>
        </w:tcBorders>
      </w:tcPr>
    </w:tblStylePr>
    <w:tblStylePr w:type="lastRow">
      <w:rPr>
        <w:b/>
        <w:bCs/>
      </w:rPr>
      <w:tblPr/>
      <w:tcPr>
        <w:tcBorders>
          <w:top w:val="double" w:sz="2" w:space="0" w:color="C2A1CB"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B60586"/>
    <w:pPr>
      <w:spacing w:line="240" w:lineRule="auto"/>
    </w:pPr>
    <w:tblPr>
      <w:tblStyleRowBandSize w:val="1"/>
      <w:tblStyleColBandSize w:val="1"/>
      <w:tblBorders>
        <w:top w:val="single" w:sz="4" w:space="0" w:color="FFEBC0" w:themeColor="accent6" w:themeTint="66"/>
        <w:left w:val="single" w:sz="4" w:space="0" w:color="FFEBC0" w:themeColor="accent6" w:themeTint="66"/>
        <w:bottom w:val="single" w:sz="4" w:space="0" w:color="FFEBC0" w:themeColor="accent6" w:themeTint="66"/>
        <w:right w:val="single" w:sz="4" w:space="0" w:color="FFEBC0" w:themeColor="accent6" w:themeTint="66"/>
        <w:insideH w:val="single" w:sz="4" w:space="0" w:color="FFEBC0" w:themeColor="accent6" w:themeTint="66"/>
        <w:insideV w:val="single" w:sz="4" w:space="0" w:color="FFEBC0" w:themeColor="accent6" w:themeTint="66"/>
      </w:tblBorders>
    </w:tblPr>
    <w:tblStylePr w:type="firstRow">
      <w:rPr>
        <w:b/>
        <w:bCs/>
      </w:rPr>
      <w:tblPr/>
      <w:tcPr>
        <w:tcBorders>
          <w:bottom w:val="single" w:sz="12" w:space="0" w:color="FFE2A0" w:themeColor="accent6" w:themeTint="99"/>
        </w:tcBorders>
      </w:tcPr>
    </w:tblStylePr>
    <w:tblStylePr w:type="lastRow">
      <w:rPr>
        <w:b/>
        <w:bCs/>
      </w:rPr>
      <w:tblPr/>
      <w:tcPr>
        <w:tcBorders>
          <w:top w:val="double" w:sz="2" w:space="0" w:color="FFE2A0"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B60586"/>
    <w:pPr>
      <w:spacing w:line="240" w:lineRule="auto"/>
    </w:pPr>
    <w:tblPr>
      <w:tblStyleRowBandSize w:val="1"/>
      <w:tblStyleColBandSize w:val="1"/>
      <w:tblBorders>
        <w:top w:val="single" w:sz="2" w:space="0" w:color="807276" w:themeColor="text1" w:themeTint="99"/>
        <w:bottom w:val="single" w:sz="2" w:space="0" w:color="807276" w:themeColor="text1" w:themeTint="99"/>
        <w:insideH w:val="single" w:sz="2" w:space="0" w:color="807276" w:themeColor="text1" w:themeTint="99"/>
        <w:insideV w:val="single" w:sz="2" w:space="0" w:color="807276" w:themeColor="text1" w:themeTint="99"/>
      </w:tblBorders>
    </w:tblPr>
    <w:tblStylePr w:type="firstRow">
      <w:rPr>
        <w:b/>
        <w:bCs/>
      </w:rPr>
      <w:tblPr/>
      <w:tcPr>
        <w:tcBorders>
          <w:top w:val="nil"/>
          <w:bottom w:val="single" w:sz="12" w:space="0" w:color="807276" w:themeColor="text1" w:themeTint="99"/>
          <w:insideH w:val="nil"/>
          <w:insideV w:val="nil"/>
        </w:tcBorders>
        <w:shd w:val="clear" w:color="auto" w:fill="FFFFFF" w:themeFill="background1"/>
      </w:tcPr>
    </w:tblStylePr>
    <w:tblStylePr w:type="lastRow">
      <w:rPr>
        <w:b/>
        <w:bCs/>
      </w:rPr>
      <w:tblPr/>
      <w:tcPr>
        <w:tcBorders>
          <w:top w:val="double" w:sz="2" w:space="0" w:color="80727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GridTable2-Accent1">
    <w:name w:val="Grid Table 2 Accent 1"/>
    <w:basedOn w:val="TableNormal"/>
    <w:uiPriority w:val="47"/>
    <w:semiHidden/>
    <w:rsid w:val="00B60586"/>
    <w:pPr>
      <w:spacing w:line="240" w:lineRule="auto"/>
    </w:pPr>
    <w:tblPr>
      <w:tblStyleRowBandSize w:val="1"/>
      <w:tblStyleColBandSize w:val="1"/>
      <w:tblBorders>
        <w:top w:val="single" w:sz="2" w:space="0" w:color="B8E1E7" w:themeColor="accent1" w:themeTint="99"/>
        <w:bottom w:val="single" w:sz="2" w:space="0" w:color="B8E1E7" w:themeColor="accent1" w:themeTint="99"/>
        <w:insideH w:val="single" w:sz="2" w:space="0" w:color="B8E1E7" w:themeColor="accent1" w:themeTint="99"/>
        <w:insideV w:val="single" w:sz="2" w:space="0" w:color="B8E1E7" w:themeColor="accent1" w:themeTint="99"/>
      </w:tblBorders>
    </w:tblPr>
    <w:tblStylePr w:type="firstRow">
      <w:rPr>
        <w:b/>
        <w:bCs/>
      </w:rPr>
      <w:tblPr/>
      <w:tcPr>
        <w:tcBorders>
          <w:top w:val="nil"/>
          <w:bottom w:val="single" w:sz="12" w:space="0" w:color="B8E1E7" w:themeColor="accent1" w:themeTint="99"/>
          <w:insideH w:val="nil"/>
          <w:insideV w:val="nil"/>
        </w:tcBorders>
        <w:shd w:val="clear" w:color="auto" w:fill="FFFFFF" w:themeFill="background1"/>
      </w:tcPr>
    </w:tblStylePr>
    <w:tblStylePr w:type="lastRow">
      <w:rPr>
        <w:b/>
        <w:bCs/>
      </w:rPr>
      <w:tblPr/>
      <w:tcPr>
        <w:tcBorders>
          <w:top w:val="double" w:sz="2" w:space="0" w:color="B8E1E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GridTable2-Accent2">
    <w:name w:val="Grid Table 2 Accent 2"/>
    <w:basedOn w:val="TableNormal"/>
    <w:uiPriority w:val="47"/>
    <w:semiHidden/>
    <w:rsid w:val="00B60586"/>
    <w:pPr>
      <w:spacing w:line="240" w:lineRule="auto"/>
    </w:pPr>
    <w:tblPr>
      <w:tblStyleRowBandSize w:val="1"/>
      <w:tblStyleColBandSize w:val="1"/>
      <w:tblBorders>
        <w:top w:val="single" w:sz="2" w:space="0" w:color="0884FF" w:themeColor="accent2" w:themeTint="99"/>
        <w:bottom w:val="single" w:sz="2" w:space="0" w:color="0884FF" w:themeColor="accent2" w:themeTint="99"/>
        <w:insideH w:val="single" w:sz="2" w:space="0" w:color="0884FF" w:themeColor="accent2" w:themeTint="99"/>
        <w:insideV w:val="single" w:sz="2" w:space="0" w:color="0884FF" w:themeColor="accent2" w:themeTint="99"/>
      </w:tblBorders>
    </w:tblPr>
    <w:tblStylePr w:type="firstRow">
      <w:rPr>
        <w:b/>
        <w:bCs/>
      </w:rPr>
      <w:tblPr/>
      <w:tcPr>
        <w:tcBorders>
          <w:top w:val="nil"/>
          <w:bottom w:val="single" w:sz="12" w:space="0" w:color="0884FF" w:themeColor="accent2" w:themeTint="99"/>
          <w:insideH w:val="nil"/>
          <w:insideV w:val="nil"/>
        </w:tcBorders>
        <w:shd w:val="clear" w:color="auto" w:fill="FFFFFF" w:themeFill="background1"/>
      </w:tcPr>
    </w:tblStylePr>
    <w:tblStylePr w:type="lastRow">
      <w:rPr>
        <w:b/>
        <w:bCs/>
      </w:rPr>
      <w:tblPr/>
      <w:tcPr>
        <w:tcBorders>
          <w:top w:val="double" w:sz="2" w:space="0" w:color="0884FF"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GridTable2-Accent3">
    <w:name w:val="Grid Table 2 Accent 3"/>
    <w:basedOn w:val="TableNormal"/>
    <w:uiPriority w:val="47"/>
    <w:semiHidden/>
    <w:rsid w:val="00B60586"/>
    <w:pPr>
      <w:spacing w:line="240" w:lineRule="auto"/>
    </w:pPr>
    <w:tblPr>
      <w:tblStyleRowBandSize w:val="1"/>
      <w:tblStyleColBandSize w:val="1"/>
      <w:tblBorders>
        <w:top w:val="single" w:sz="2" w:space="0" w:color="F69481" w:themeColor="accent3" w:themeTint="99"/>
        <w:bottom w:val="single" w:sz="2" w:space="0" w:color="F69481" w:themeColor="accent3" w:themeTint="99"/>
        <w:insideH w:val="single" w:sz="2" w:space="0" w:color="F69481" w:themeColor="accent3" w:themeTint="99"/>
        <w:insideV w:val="single" w:sz="2" w:space="0" w:color="F69481" w:themeColor="accent3" w:themeTint="99"/>
      </w:tblBorders>
    </w:tblPr>
    <w:tblStylePr w:type="firstRow">
      <w:rPr>
        <w:b/>
        <w:bCs/>
      </w:rPr>
      <w:tblPr/>
      <w:tcPr>
        <w:tcBorders>
          <w:top w:val="nil"/>
          <w:bottom w:val="single" w:sz="12" w:space="0" w:color="F69481" w:themeColor="accent3" w:themeTint="99"/>
          <w:insideH w:val="nil"/>
          <w:insideV w:val="nil"/>
        </w:tcBorders>
        <w:shd w:val="clear" w:color="auto" w:fill="FFFFFF" w:themeFill="background1"/>
      </w:tcPr>
    </w:tblStylePr>
    <w:tblStylePr w:type="lastRow">
      <w:rPr>
        <w:b/>
        <w:bCs/>
      </w:rPr>
      <w:tblPr/>
      <w:tcPr>
        <w:tcBorders>
          <w:top w:val="double" w:sz="2" w:space="0" w:color="F69481"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GridTable2-Accent4">
    <w:name w:val="Grid Table 2 Accent 4"/>
    <w:basedOn w:val="TableNormal"/>
    <w:uiPriority w:val="47"/>
    <w:semiHidden/>
    <w:rsid w:val="00B60586"/>
    <w:pPr>
      <w:spacing w:line="240" w:lineRule="auto"/>
    </w:pPr>
    <w:tblPr>
      <w:tblStyleRowBandSize w:val="1"/>
      <w:tblStyleColBandSize w:val="1"/>
      <w:tblBorders>
        <w:top w:val="single" w:sz="2" w:space="0" w:color="95D8C7" w:themeColor="accent4" w:themeTint="99"/>
        <w:bottom w:val="single" w:sz="2" w:space="0" w:color="95D8C7" w:themeColor="accent4" w:themeTint="99"/>
        <w:insideH w:val="single" w:sz="2" w:space="0" w:color="95D8C7" w:themeColor="accent4" w:themeTint="99"/>
        <w:insideV w:val="single" w:sz="2" w:space="0" w:color="95D8C7" w:themeColor="accent4" w:themeTint="99"/>
      </w:tblBorders>
    </w:tblPr>
    <w:tblStylePr w:type="firstRow">
      <w:rPr>
        <w:b/>
        <w:bCs/>
      </w:rPr>
      <w:tblPr/>
      <w:tcPr>
        <w:tcBorders>
          <w:top w:val="nil"/>
          <w:bottom w:val="single" w:sz="12" w:space="0" w:color="95D8C7" w:themeColor="accent4" w:themeTint="99"/>
          <w:insideH w:val="nil"/>
          <w:insideV w:val="nil"/>
        </w:tcBorders>
        <w:shd w:val="clear" w:color="auto" w:fill="FFFFFF" w:themeFill="background1"/>
      </w:tcPr>
    </w:tblStylePr>
    <w:tblStylePr w:type="lastRow">
      <w:rPr>
        <w:b/>
        <w:bCs/>
      </w:rPr>
      <w:tblPr/>
      <w:tcPr>
        <w:tcBorders>
          <w:top w:val="double" w:sz="2" w:space="0" w:color="95D8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GridTable2-Accent5">
    <w:name w:val="Grid Table 2 Accent 5"/>
    <w:basedOn w:val="TableNormal"/>
    <w:uiPriority w:val="47"/>
    <w:semiHidden/>
    <w:rsid w:val="00B60586"/>
    <w:pPr>
      <w:spacing w:line="240" w:lineRule="auto"/>
    </w:pPr>
    <w:tblPr>
      <w:tblStyleRowBandSize w:val="1"/>
      <w:tblStyleColBandSize w:val="1"/>
      <w:tblBorders>
        <w:top w:val="single" w:sz="2" w:space="0" w:color="C2A1CB" w:themeColor="accent5" w:themeTint="99"/>
        <w:bottom w:val="single" w:sz="2" w:space="0" w:color="C2A1CB" w:themeColor="accent5" w:themeTint="99"/>
        <w:insideH w:val="single" w:sz="2" w:space="0" w:color="C2A1CB" w:themeColor="accent5" w:themeTint="99"/>
        <w:insideV w:val="single" w:sz="2" w:space="0" w:color="C2A1CB" w:themeColor="accent5" w:themeTint="99"/>
      </w:tblBorders>
    </w:tblPr>
    <w:tblStylePr w:type="firstRow">
      <w:rPr>
        <w:b/>
        <w:bCs/>
      </w:rPr>
      <w:tblPr/>
      <w:tcPr>
        <w:tcBorders>
          <w:top w:val="nil"/>
          <w:bottom w:val="single" w:sz="12" w:space="0" w:color="C2A1CB" w:themeColor="accent5" w:themeTint="99"/>
          <w:insideH w:val="nil"/>
          <w:insideV w:val="nil"/>
        </w:tcBorders>
        <w:shd w:val="clear" w:color="auto" w:fill="FFFFFF" w:themeFill="background1"/>
      </w:tcPr>
    </w:tblStylePr>
    <w:tblStylePr w:type="lastRow">
      <w:rPr>
        <w:b/>
        <w:bCs/>
      </w:rPr>
      <w:tblPr/>
      <w:tcPr>
        <w:tcBorders>
          <w:top w:val="double" w:sz="2" w:space="0" w:color="C2A1CB"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GridTable2-Accent6">
    <w:name w:val="Grid Table 2 Accent 6"/>
    <w:basedOn w:val="TableNormal"/>
    <w:uiPriority w:val="47"/>
    <w:semiHidden/>
    <w:rsid w:val="00B60586"/>
    <w:pPr>
      <w:spacing w:line="240" w:lineRule="auto"/>
    </w:pPr>
    <w:tblPr>
      <w:tblStyleRowBandSize w:val="1"/>
      <w:tblStyleColBandSize w:val="1"/>
      <w:tblBorders>
        <w:top w:val="single" w:sz="2" w:space="0" w:color="FFE2A0" w:themeColor="accent6" w:themeTint="99"/>
        <w:bottom w:val="single" w:sz="2" w:space="0" w:color="FFE2A0" w:themeColor="accent6" w:themeTint="99"/>
        <w:insideH w:val="single" w:sz="2" w:space="0" w:color="FFE2A0" w:themeColor="accent6" w:themeTint="99"/>
        <w:insideV w:val="single" w:sz="2" w:space="0" w:color="FFE2A0" w:themeColor="accent6" w:themeTint="99"/>
      </w:tblBorders>
    </w:tblPr>
    <w:tblStylePr w:type="firstRow">
      <w:rPr>
        <w:b/>
        <w:bCs/>
      </w:rPr>
      <w:tblPr/>
      <w:tcPr>
        <w:tcBorders>
          <w:top w:val="nil"/>
          <w:bottom w:val="single" w:sz="12" w:space="0" w:color="FFE2A0" w:themeColor="accent6" w:themeTint="99"/>
          <w:insideH w:val="nil"/>
          <w:insideV w:val="nil"/>
        </w:tcBorders>
        <w:shd w:val="clear" w:color="auto" w:fill="FFFFFF" w:themeFill="background1"/>
      </w:tcPr>
    </w:tblStylePr>
    <w:tblStylePr w:type="lastRow">
      <w:rPr>
        <w:b/>
        <w:bCs/>
      </w:rPr>
      <w:tblPr/>
      <w:tcPr>
        <w:tcBorders>
          <w:top w:val="double" w:sz="2" w:space="0" w:color="FFE2A0"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GridTable3">
    <w:name w:val="Grid Table 3"/>
    <w:basedOn w:val="TableNormal"/>
    <w:uiPriority w:val="48"/>
    <w:semiHidden/>
    <w:rsid w:val="00B60586"/>
    <w:pPr>
      <w:spacing w:line="240" w:lineRule="auto"/>
    </w:pPr>
    <w:tblPr>
      <w:tblStyleRowBandSize w:val="1"/>
      <w:tblStyleColBandSize w:val="1"/>
      <w:tblBorders>
        <w:top w:val="single" w:sz="4" w:space="0" w:color="807276" w:themeColor="text1" w:themeTint="99"/>
        <w:left w:val="single" w:sz="4" w:space="0" w:color="807276" w:themeColor="text1" w:themeTint="99"/>
        <w:bottom w:val="single" w:sz="4" w:space="0" w:color="807276" w:themeColor="text1" w:themeTint="99"/>
        <w:right w:val="single" w:sz="4" w:space="0" w:color="807276" w:themeColor="text1" w:themeTint="99"/>
        <w:insideH w:val="single" w:sz="4" w:space="0" w:color="807276" w:themeColor="text1" w:themeTint="99"/>
        <w:insideV w:val="single" w:sz="4" w:space="0" w:color="80727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5CFD1" w:themeFill="text1" w:themeFillTint="33"/>
      </w:tcPr>
    </w:tblStylePr>
    <w:tblStylePr w:type="band1Horz">
      <w:tblPr/>
      <w:tcPr>
        <w:shd w:val="clear" w:color="auto" w:fill="D5CFD1" w:themeFill="text1" w:themeFillTint="33"/>
      </w:tcPr>
    </w:tblStylePr>
    <w:tblStylePr w:type="neCell">
      <w:tblPr/>
      <w:tcPr>
        <w:tcBorders>
          <w:bottom w:val="single" w:sz="4" w:space="0" w:color="807276" w:themeColor="text1" w:themeTint="99"/>
        </w:tcBorders>
      </w:tcPr>
    </w:tblStylePr>
    <w:tblStylePr w:type="nwCell">
      <w:tblPr/>
      <w:tcPr>
        <w:tcBorders>
          <w:bottom w:val="single" w:sz="4" w:space="0" w:color="807276" w:themeColor="text1" w:themeTint="99"/>
        </w:tcBorders>
      </w:tcPr>
    </w:tblStylePr>
    <w:tblStylePr w:type="seCell">
      <w:tblPr/>
      <w:tcPr>
        <w:tcBorders>
          <w:top w:val="single" w:sz="4" w:space="0" w:color="807276" w:themeColor="text1" w:themeTint="99"/>
        </w:tcBorders>
      </w:tcPr>
    </w:tblStylePr>
    <w:tblStylePr w:type="swCell">
      <w:tblPr/>
      <w:tcPr>
        <w:tcBorders>
          <w:top w:val="single" w:sz="4" w:space="0" w:color="807276" w:themeColor="text1" w:themeTint="99"/>
        </w:tcBorders>
      </w:tcPr>
    </w:tblStylePr>
  </w:style>
  <w:style w:type="table" w:styleId="GridTable3-Accent1">
    <w:name w:val="Grid Table 3 Accent 1"/>
    <w:basedOn w:val="TableNormal"/>
    <w:uiPriority w:val="48"/>
    <w:semiHidden/>
    <w:rsid w:val="00B60586"/>
    <w:pPr>
      <w:spacing w:line="240" w:lineRule="auto"/>
    </w:pPr>
    <w:tblPr>
      <w:tblStyleRowBandSize w:val="1"/>
      <w:tblStyleColBandSize w:val="1"/>
      <w:tblBorders>
        <w:top w:val="single" w:sz="4" w:space="0" w:color="B8E1E7" w:themeColor="accent1" w:themeTint="99"/>
        <w:left w:val="single" w:sz="4" w:space="0" w:color="B8E1E7" w:themeColor="accent1" w:themeTint="99"/>
        <w:bottom w:val="single" w:sz="4" w:space="0" w:color="B8E1E7" w:themeColor="accent1" w:themeTint="99"/>
        <w:right w:val="single" w:sz="4" w:space="0" w:color="B8E1E7" w:themeColor="accent1" w:themeTint="99"/>
        <w:insideH w:val="single" w:sz="4" w:space="0" w:color="B8E1E7" w:themeColor="accent1" w:themeTint="99"/>
        <w:insideV w:val="single" w:sz="4" w:space="0" w:color="B8E1E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5F7" w:themeFill="accent1" w:themeFillTint="33"/>
      </w:tcPr>
    </w:tblStylePr>
    <w:tblStylePr w:type="band1Horz">
      <w:tblPr/>
      <w:tcPr>
        <w:shd w:val="clear" w:color="auto" w:fill="E7F5F7" w:themeFill="accent1" w:themeFillTint="33"/>
      </w:tcPr>
    </w:tblStylePr>
    <w:tblStylePr w:type="neCell">
      <w:tblPr/>
      <w:tcPr>
        <w:tcBorders>
          <w:bottom w:val="single" w:sz="4" w:space="0" w:color="B8E1E7" w:themeColor="accent1" w:themeTint="99"/>
        </w:tcBorders>
      </w:tcPr>
    </w:tblStylePr>
    <w:tblStylePr w:type="nwCell">
      <w:tblPr/>
      <w:tcPr>
        <w:tcBorders>
          <w:bottom w:val="single" w:sz="4" w:space="0" w:color="B8E1E7" w:themeColor="accent1" w:themeTint="99"/>
        </w:tcBorders>
      </w:tcPr>
    </w:tblStylePr>
    <w:tblStylePr w:type="seCell">
      <w:tblPr/>
      <w:tcPr>
        <w:tcBorders>
          <w:top w:val="single" w:sz="4" w:space="0" w:color="B8E1E7" w:themeColor="accent1" w:themeTint="99"/>
        </w:tcBorders>
      </w:tcPr>
    </w:tblStylePr>
    <w:tblStylePr w:type="swCell">
      <w:tblPr/>
      <w:tcPr>
        <w:tcBorders>
          <w:top w:val="single" w:sz="4" w:space="0" w:color="B8E1E7" w:themeColor="accent1" w:themeTint="99"/>
        </w:tcBorders>
      </w:tcPr>
    </w:tblStylePr>
  </w:style>
  <w:style w:type="table" w:styleId="GridTable3-Accent2">
    <w:name w:val="Grid Table 3 Accent 2"/>
    <w:basedOn w:val="TableNormal"/>
    <w:uiPriority w:val="48"/>
    <w:semiHidden/>
    <w:rsid w:val="00B60586"/>
    <w:pPr>
      <w:spacing w:line="240" w:lineRule="auto"/>
    </w:pPr>
    <w:tblPr>
      <w:tblStyleRowBandSize w:val="1"/>
      <w:tblStyleColBandSize w:val="1"/>
      <w:tblBorders>
        <w:top w:val="single" w:sz="4" w:space="0" w:color="0884FF" w:themeColor="accent2" w:themeTint="99"/>
        <w:left w:val="single" w:sz="4" w:space="0" w:color="0884FF" w:themeColor="accent2" w:themeTint="99"/>
        <w:bottom w:val="single" w:sz="4" w:space="0" w:color="0884FF" w:themeColor="accent2" w:themeTint="99"/>
        <w:right w:val="single" w:sz="4" w:space="0" w:color="0884FF" w:themeColor="accent2" w:themeTint="99"/>
        <w:insideH w:val="single" w:sz="4" w:space="0" w:color="0884FF" w:themeColor="accent2" w:themeTint="99"/>
        <w:insideV w:val="single" w:sz="4" w:space="0" w:color="0884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ACD5FF" w:themeFill="accent2" w:themeFillTint="33"/>
      </w:tcPr>
    </w:tblStylePr>
    <w:tblStylePr w:type="band1Horz">
      <w:tblPr/>
      <w:tcPr>
        <w:shd w:val="clear" w:color="auto" w:fill="ACD5FF" w:themeFill="accent2" w:themeFillTint="33"/>
      </w:tcPr>
    </w:tblStylePr>
    <w:tblStylePr w:type="neCell">
      <w:tblPr/>
      <w:tcPr>
        <w:tcBorders>
          <w:bottom w:val="single" w:sz="4" w:space="0" w:color="0884FF" w:themeColor="accent2" w:themeTint="99"/>
        </w:tcBorders>
      </w:tcPr>
    </w:tblStylePr>
    <w:tblStylePr w:type="nwCell">
      <w:tblPr/>
      <w:tcPr>
        <w:tcBorders>
          <w:bottom w:val="single" w:sz="4" w:space="0" w:color="0884FF" w:themeColor="accent2" w:themeTint="99"/>
        </w:tcBorders>
      </w:tcPr>
    </w:tblStylePr>
    <w:tblStylePr w:type="seCell">
      <w:tblPr/>
      <w:tcPr>
        <w:tcBorders>
          <w:top w:val="single" w:sz="4" w:space="0" w:color="0884FF" w:themeColor="accent2" w:themeTint="99"/>
        </w:tcBorders>
      </w:tcPr>
    </w:tblStylePr>
    <w:tblStylePr w:type="swCell">
      <w:tblPr/>
      <w:tcPr>
        <w:tcBorders>
          <w:top w:val="single" w:sz="4" w:space="0" w:color="0884FF" w:themeColor="accent2" w:themeTint="99"/>
        </w:tcBorders>
      </w:tcPr>
    </w:tblStylePr>
  </w:style>
  <w:style w:type="table" w:styleId="GridTable3-Accent3">
    <w:name w:val="Grid Table 3 Accent 3"/>
    <w:basedOn w:val="TableNormal"/>
    <w:uiPriority w:val="48"/>
    <w:semiHidden/>
    <w:rsid w:val="00B60586"/>
    <w:pPr>
      <w:spacing w:line="240" w:lineRule="auto"/>
    </w:pPr>
    <w:tblPr>
      <w:tblStyleRowBandSize w:val="1"/>
      <w:tblStyleColBandSize w:val="1"/>
      <w:tblBorders>
        <w:top w:val="single" w:sz="4" w:space="0" w:color="F69481" w:themeColor="accent3" w:themeTint="99"/>
        <w:left w:val="single" w:sz="4" w:space="0" w:color="F69481" w:themeColor="accent3" w:themeTint="99"/>
        <w:bottom w:val="single" w:sz="4" w:space="0" w:color="F69481" w:themeColor="accent3" w:themeTint="99"/>
        <w:right w:val="single" w:sz="4" w:space="0" w:color="F69481" w:themeColor="accent3" w:themeTint="99"/>
        <w:insideH w:val="single" w:sz="4" w:space="0" w:color="F69481" w:themeColor="accent3" w:themeTint="99"/>
        <w:insideV w:val="single" w:sz="4" w:space="0" w:color="F6948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BD5" w:themeFill="accent3" w:themeFillTint="33"/>
      </w:tcPr>
    </w:tblStylePr>
    <w:tblStylePr w:type="band1Horz">
      <w:tblPr/>
      <w:tcPr>
        <w:shd w:val="clear" w:color="auto" w:fill="FCDBD5" w:themeFill="accent3" w:themeFillTint="33"/>
      </w:tcPr>
    </w:tblStylePr>
    <w:tblStylePr w:type="neCell">
      <w:tblPr/>
      <w:tcPr>
        <w:tcBorders>
          <w:bottom w:val="single" w:sz="4" w:space="0" w:color="F69481" w:themeColor="accent3" w:themeTint="99"/>
        </w:tcBorders>
      </w:tcPr>
    </w:tblStylePr>
    <w:tblStylePr w:type="nwCell">
      <w:tblPr/>
      <w:tcPr>
        <w:tcBorders>
          <w:bottom w:val="single" w:sz="4" w:space="0" w:color="F69481" w:themeColor="accent3" w:themeTint="99"/>
        </w:tcBorders>
      </w:tcPr>
    </w:tblStylePr>
    <w:tblStylePr w:type="seCell">
      <w:tblPr/>
      <w:tcPr>
        <w:tcBorders>
          <w:top w:val="single" w:sz="4" w:space="0" w:color="F69481" w:themeColor="accent3" w:themeTint="99"/>
        </w:tcBorders>
      </w:tcPr>
    </w:tblStylePr>
    <w:tblStylePr w:type="swCell">
      <w:tblPr/>
      <w:tcPr>
        <w:tcBorders>
          <w:top w:val="single" w:sz="4" w:space="0" w:color="F69481" w:themeColor="accent3" w:themeTint="99"/>
        </w:tcBorders>
      </w:tcPr>
    </w:tblStylePr>
  </w:style>
  <w:style w:type="table" w:styleId="GridTable3-Accent4">
    <w:name w:val="Grid Table 3 Accent 4"/>
    <w:basedOn w:val="TableNormal"/>
    <w:uiPriority w:val="48"/>
    <w:semiHidden/>
    <w:rsid w:val="00B60586"/>
    <w:pPr>
      <w:spacing w:line="240" w:lineRule="auto"/>
    </w:pPr>
    <w:tblPr>
      <w:tblStyleRowBandSize w:val="1"/>
      <w:tblStyleColBandSize w:val="1"/>
      <w:tblBorders>
        <w:top w:val="single" w:sz="4" w:space="0" w:color="95D8C7" w:themeColor="accent4" w:themeTint="99"/>
        <w:left w:val="single" w:sz="4" w:space="0" w:color="95D8C7" w:themeColor="accent4" w:themeTint="99"/>
        <w:bottom w:val="single" w:sz="4" w:space="0" w:color="95D8C7" w:themeColor="accent4" w:themeTint="99"/>
        <w:right w:val="single" w:sz="4" w:space="0" w:color="95D8C7" w:themeColor="accent4" w:themeTint="99"/>
        <w:insideH w:val="single" w:sz="4" w:space="0" w:color="95D8C7" w:themeColor="accent4" w:themeTint="99"/>
        <w:insideV w:val="single" w:sz="4" w:space="0" w:color="95D8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F2EC" w:themeFill="accent4" w:themeFillTint="33"/>
      </w:tcPr>
    </w:tblStylePr>
    <w:tblStylePr w:type="band1Horz">
      <w:tblPr/>
      <w:tcPr>
        <w:shd w:val="clear" w:color="auto" w:fill="DBF2EC" w:themeFill="accent4" w:themeFillTint="33"/>
      </w:tcPr>
    </w:tblStylePr>
    <w:tblStylePr w:type="neCell">
      <w:tblPr/>
      <w:tcPr>
        <w:tcBorders>
          <w:bottom w:val="single" w:sz="4" w:space="0" w:color="95D8C7" w:themeColor="accent4" w:themeTint="99"/>
        </w:tcBorders>
      </w:tcPr>
    </w:tblStylePr>
    <w:tblStylePr w:type="nwCell">
      <w:tblPr/>
      <w:tcPr>
        <w:tcBorders>
          <w:bottom w:val="single" w:sz="4" w:space="0" w:color="95D8C7" w:themeColor="accent4" w:themeTint="99"/>
        </w:tcBorders>
      </w:tcPr>
    </w:tblStylePr>
    <w:tblStylePr w:type="seCell">
      <w:tblPr/>
      <w:tcPr>
        <w:tcBorders>
          <w:top w:val="single" w:sz="4" w:space="0" w:color="95D8C7" w:themeColor="accent4" w:themeTint="99"/>
        </w:tcBorders>
      </w:tcPr>
    </w:tblStylePr>
    <w:tblStylePr w:type="swCell">
      <w:tblPr/>
      <w:tcPr>
        <w:tcBorders>
          <w:top w:val="single" w:sz="4" w:space="0" w:color="95D8C7" w:themeColor="accent4" w:themeTint="99"/>
        </w:tcBorders>
      </w:tcPr>
    </w:tblStylePr>
  </w:style>
  <w:style w:type="table" w:styleId="GridTable3-Accent5">
    <w:name w:val="Grid Table 3 Accent 5"/>
    <w:basedOn w:val="TableNormal"/>
    <w:uiPriority w:val="48"/>
    <w:semiHidden/>
    <w:rsid w:val="00B60586"/>
    <w:pPr>
      <w:spacing w:line="240" w:lineRule="auto"/>
    </w:pPr>
    <w:tblPr>
      <w:tblStyleRowBandSize w:val="1"/>
      <w:tblStyleColBandSize w:val="1"/>
      <w:tblBorders>
        <w:top w:val="single" w:sz="4" w:space="0" w:color="C2A1CB" w:themeColor="accent5" w:themeTint="99"/>
        <w:left w:val="single" w:sz="4" w:space="0" w:color="C2A1CB" w:themeColor="accent5" w:themeTint="99"/>
        <w:bottom w:val="single" w:sz="4" w:space="0" w:color="C2A1CB" w:themeColor="accent5" w:themeTint="99"/>
        <w:right w:val="single" w:sz="4" w:space="0" w:color="C2A1CB" w:themeColor="accent5" w:themeTint="99"/>
        <w:insideH w:val="single" w:sz="4" w:space="0" w:color="C2A1CB" w:themeColor="accent5" w:themeTint="99"/>
        <w:insideV w:val="single" w:sz="4" w:space="0" w:color="C2A1CB"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DFED" w:themeFill="accent5" w:themeFillTint="33"/>
      </w:tcPr>
    </w:tblStylePr>
    <w:tblStylePr w:type="band1Horz">
      <w:tblPr/>
      <w:tcPr>
        <w:shd w:val="clear" w:color="auto" w:fill="EADFED" w:themeFill="accent5" w:themeFillTint="33"/>
      </w:tcPr>
    </w:tblStylePr>
    <w:tblStylePr w:type="neCell">
      <w:tblPr/>
      <w:tcPr>
        <w:tcBorders>
          <w:bottom w:val="single" w:sz="4" w:space="0" w:color="C2A1CB" w:themeColor="accent5" w:themeTint="99"/>
        </w:tcBorders>
      </w:tcPr>
    </w:tblStylePr>
    <w:tblStylePr w:type="nwCell">
      <w:tblPr/>
      <w:tcPr>
        <w:tcBorders>
          <w:bottom w:val="single" w:sz="4" w:space="0" w:color="C2A1CB" w:themeColor="accent5" w:themeTint="99"/>
        </w:tcBorders>
      </w:tcPr>
    </w:tblStylePr>
    <w:tblStylePr w:type="seCell">
      <w:tblPr/>
      <w:tcPr>
        <w:tcBorders>
          <w:top w:val="single" w:sz="4" w:space="0" w:color="C2A1CB" w:themeColor="accent5" w:themeTint="99"/>
        </w:tcBorders>
      </w:tcPr>
    </w:tblStylePr>
    <w:tblStylePr w:type="swCell">
      <w:tblPr/>
      <w:tcPr>
        <w:tcBorders>
          <w:top w:val="single" w:sz="4" w:space="0" w:color="C2A1CB" w:themeColor="accent5" w:themeTint="99"/>
        </w:tcBorders>
      </w:tcPr>
    </w:tblStylePr>
  </w:style>
  <w:style w:type="table" w:styleId="GridTable3-Accent6">
    <w:name w:val="Grid Table 3 Accent 6"/>
    <w:basedOn w:val="TableNormal"/>
    <w:uiPriority w:val="48"/>
    <w:semiHidden/>
    <w:rsid w:val="00B60586"/>
    <w:pPr>
      <w:spacing w:line="240" w:lineRule="auto"/>
    </w:pPr>
    <w:tblPr>
      <w:tblStyleRowBandSize w:val="1"/>
      <w:tblStyleColBandSize w:val="1"/>
      <w:tblBorders>
        <w:top w:val="single" w:sz="4" w:space="0" w:color="FFE2A0" w:themeColor="accent6" w:themeTint="99"/>
        <w:left w:val="single" w:sz="4" w:space="0" w:color="FFE2A0" w:themeColor="accent6" w:themeTint="99"/>
        <w:bottom w:val="single" w:sz="4" w:space="0" w:color="FFE2A0" w:themeColor="accent6" w:themeTint="99"/>
        <w:right w:val="single" w:sz="4" w:space="0" w:color="FFE2A0" w:themeColor="accent6" w:themeTint="99"/>
        <w:insideH w:val="single" w:sz="4" w:space="0" w:color="FFE2A0" w:themeColor="accent6" w:themeTint="99"/>
        <w:insideV w:val="single" w:sz="4" w:space="0" w:color="FFE2A0"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5DF" w:themeFill="accent6" w:themeFillTint="33"/>
      </w:tcPr>
    </w:tblStylePr>
    <w:tblStylePr w:type="band1Horz">
      <w:tblPr/>
      <w:tcPr>
        <w:shd w:val="clear" w:color="auto" w:fill="FFF5DF" w:themeFill="accent6" w:themeFillTint="33"/>
      </w:tcPr>
    </w:tblStylePr>
    <w:tblStylePr w:type="neCell">
      <w:tblPr/>
      <w:tcPr>
        <w:tcBorders>
          <w:bottom w:val="single" w:sz="4" w:space="0" w:color="FFE2A0" w:themeColor="accent6" w:themeTint="99"/>
        </w:tcBorders>
      </w:tcPr>
    </w:tblStylePr>
    <w:tblStylePr w:type="nwCell">
      <w:tblPr/>
      <w:tcPr>
        <w:tcBorders>
          <w:bottom w:val="single" w:sz="4" w:space="0" w:color="FFE2A0" w:themeColor="accent6" w:themeTint="99"/>
        </w:tcBorders>
      </w:tcPr>
    </w:tblStylePr>
    <w:tblStylePr w:type="seCell">
      <w:tblPr/>
      <w:tcPr>
        <w:tcBorders>
          <w:top w:val="single" w:sz="4" w:space="0" w:color="FFE2A0" w:themeColor="accent6" w:themeTint="99"/>
        </w:tcBorders>
      </w:tcPr>
    </w:tblStylePr>
    <w:tblStylePr w:type="swCell">
      <w:tblPr/>
      <w:tcPr>
        <w:tcBorders>
          <w:top w:val="single" w:sz="4" w:space="0" w:color="FFE2A0" w:themeColor="accent6" w:themeTint="99"/>
        </w:tcBorders>
      </w:tcPr>
    </w:tblStylePr>
  </w:style>
  <w:style w:type="table" w:styleId="GridTable4">
    <w:name w:val="Grid Table 4"/>
    <w:basedOn w:val="TableNormal"/>
    <w:uiPriority w:val="49"/>
    <w:semiHidden/>
    <w:rsid w:val="00B60586"/>
    <w:pPr>
      <w:spacing w:line="240" w:lineRule="auto"/>
    </w:pPr>
    <w:tblPr>
      <w:tblStyleRowBandSize w:val="1"/>
      <w:tblStyleColBandSize w:val="1"/>
      <w:tblBorders>
        <w:top w:val="single" w:sz="4" w:space="0" w:color="807276" w:themeColor="text1" w:themeTint="99"/>
        <w:left w:val="single" w:sz="4" w:space="0" w:color="807276" w:themeColor="text1" w:themeTint="99"/>
        <w:bottom w:val="single" w:sz="4" w:space="0" w:color="807276" w:themeColor="text1" w:themeTint="99"/>
        <w:right w:val="single" w:sz="4" w:space="0" w:color="807276" w:themeColor="text1" w:themeTint="99"/>
        <w:insideH w:val="single" w:sz="4" w:space="0" w:color="807276" w:themeColor="text1" w:themeTint="99"/>
        <w:insideV w:val="single" w:sz="4" w:space="0" w:color="807276" w:themeColor="text1" w:themeTint="99"/>
      </w:tblBorders>
    </w:tblPr>
    <w:tblStylePr w:type="firstRow">
      <w:rPr>
        <w:b/>
        <w:bCs/>
        <w:color w:val="FFFFFF" w:themeColor="background1"/>
      </w:rPr>
      <w:tblPr/>
      <w:tcPr>
        <w:tcBorders>
          <w:top w:val="single" w:sz="4" w:space="0" w:color="231F20" w:themeColor="text1"/>
          <w:left w:val="single" w:sz="4" w:space="0" w:color="231F20" w:themeColor="text1"/>
          <w:bottom w:val="single" w:sz="4" w:space="0" w:color="231F20" w:themeColor="text1"/>
          <w:right w:val="single" w:sz="4" w:space="0" w:color="231F20" w:themeColor="text1"/>
          <w:insideH w:val="nil"/>
          <w:insideV w:val="nil"/>
        </w:tcBorders>
        <w:shd w:val="clear" w:color="auto" w:fill="231F20" w:themeFill="text1"/>
      </w:tcPr>
    </w:tblStylePr>
    <w:tblStylePr w:type="lastRow">
      <w:rPr>
        <w:b/>
        <w:bCs/>
      </w:rPr>
      <w:tblPr/>
      <w:tcPr>
        <w:tcBorders>
          <w:top w:val="double" w:sz="4" w:space="0" w:color="231F20" w:themeColor="text1"/>
        </w:tcBorders>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GridTable4-Accent1">
    <w:name w:val="Grid Table 4 Accent 1"/>
    <w:basedOn w:val="TableNormal"/>
    <w:uiPriority w:val="49"/>
    <w:semiHidden/>
    <w:rsid w:val="00B60586"/>
    <w:pPr>
      <w:spacing w:line="240" w:lineRule="auto"/>
    </w:pPr>
    <w:tblPr>
      <w:tblStyleRowBandSize w:val="1"/>
      <w:tblStyleColBandSize w:val="1"/>
      <w:tblBorders>
        <w:top w:val="single" w:sz="4" w:space="0" w:color="B8E1E7" w:themeColor="accent1" w:themeTint="99"/>
        <w:left w:val="single" w:sz="4" w:space="0" w:color="B8E1E7" w:themeColor="accent1" w:themeTint="99"/>
        <w:bottom w:val="single" w:sz="4" w:space="0" w:color="B8E1E7" w:themeColor="accent1" w:themeTint="99"/>
        <w:right w:val="single" w:sz="4" w:space="0" w:color="B8E1E7" w:themeColor="accent1" w:themeTint="99"/>
        <w:insideH w:val="single" w:sz="4" w:space="0" w:color="B8E1E7" w:themeColor="accent1" w:themeTint="99"/>
        <w:insideV w:val="single" w:sz="4" w:space="0" w:color="B8E1E7" w:themeColor="accent1" w:themeTint="99"/>
      </w:tblBorders>
    </w:tblPr>
    <w:tblStylePr w:type="firstRow">
      <w:rPr>
        <w:b/>
        <w:bCs/>
        <w:color w:val="FFFFFF" w:themeColor="background1"/>
      </w:rPr>
      <w:tblPr/>
      <w:tcPr>
        <w:tcBorders>
          <w:top w:val="single" w:sz="4" w:space="0" w:color="8ACED7" w:themeColor="accent1"/>
          <w:left w:val="single" w:sz="4" w:space="0" w:color="8ACED7" w:themeColor="accent1"/>
          <w:bottom w:val="single" w:sz="4" w:space="0" w:color="8ACED7" w:themeColor="accent1"/>
          <w:right w:val="single" w:sz="4" w:space="0" w:color="8ACED7" w:themeColor="accent1"/>
          <w:insideH w:val="nil"/>
          <w:insideV w:val="nil"/>
        </w:tcBorders>
        <w:shd w:val="clear" w:color="auto" w:fill="8ACED7" w:themeFill="accent1"/>
      </w:tcPr>
    </w:tblStylePr>
    <w:tblStylePr w:type="lastRow">
      <w:rPr>
        <w:b/>
        <w:bCs/>
      </w:rPr>
      <w:tblPr/>
      <w:tcPr>
        <w:tcBorders>
          <w:top w:val="double" w:sz="4" w:space="0" w:color="8ACED7" w:themeColor="accent1"/>
        </w:tcBorders>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GridTable4-Accent2">
    <w:name w:val="Grid Table 4 Accent 2"/>
    <w:basedOn w:val="TableNormal"/>
    <w:uiPriority w:val="49"/>
    <w:semiHidden/>
    <w:rsid w:val="00B60586"/>
    <w:pPr>
      <w:spacing w:line="240" w:lineRule="auto"/>
    </w:pPr>
    <w:tblPr>
      <w:tblStyleRowBandSize w:val="1"/>
      <w:tblStyleColBandSize w:val="1"/>
      <w:tblBorders>
        <w:top w:val="single" w:sz="4" w:space="0" w:color="0884FF" w:themeColor="accent2" w:themeTint="99"/>
        <w:left w:val="single" w:sz="4" w:space="0" w:color="0884FF" w:themeColor="accent2" w:themeTint="99"/>
        <w:bottom w:val="single" w:sz="4" w:space="0" w:color="0884FF" w:themeColor="accent2" w:themeTint="99"/>
        <w:right w:val="single" w:sz="4" w:space="0" w:color="0884FF" w:themeColor="accent2" w:themeTint="99"/>
        <w:insideH w:val="single" w:sz="4" w:space="0" w:color="0884FF" w:themeColor="accent2" w:themeTint="99"/>
        <w:insideV w:val="single" w:sz="4" w:space="0" w:color="0884FF" w:themeColor="accent2" w:themeTint="99"/>
      </w:tblBorders>
    </w:tblPr>
    <w:tblStylePr w:type="firstRow">
      <w:rPr>
        <w:b/>
        <w:bCs/>
        <w:color w:val="FFFFFF" w:themeColor="background1"/>
      </w:rPr>
      <w:tblPr/>
      <w:tcPr>
        <w:tcBorders>
          <w:top w:val="single" w:sz="4" w:space="0" w:color="003263" w:themeColor="accent2"/>
          <w:left w:val="single" w:sz="4" w:space="0" w:color="003263" w:themeColor="accent2"/>
          <w:bottom w:val="single" w:sz="4" w:space="0" w:color="003263" w:themeColor="accent2"/>
          <w:right w:val="single" w:sz="4" w:space="0" w:color="003263" w:themeColor="accent2"/>
          <w:insideH w:val="nil"/>
          <w:insideV w:val="nil"/>
        </w:tcBorders>
        <w:shd w:val="clear" w:color="auto" w:fill="003263" w:themeFill="accent2"/>
      </w:tcPr>
    </w:tblStylePr>
    <w:tblStylePr w:type="lastRow">
      <w:rPr>
        <w:b/>
        <w:bCs/>
      </w:rPr>
      <w:tblPr/>
      <w:tcPr>
        <w:tcBorders>
          <w:top w:val="double" w:sz="4" w:space="0" w:color="003263" w:themeColor="accent2"/>
        </w:tcBorders>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GridTable4-Accent3">
    <w:name w:val="Grid Table 4 Accent 3"/>
    <w:basedOn w:val="TableNormal"/>
    <w:uiPriority w:val="49"/>
    <w:semiHidden/>
    <w:rsid w:val="00B60586"/>
    <w:pPr>
      <w:spacing w:line="240" w:lineRule="auto"/>
    </w:pPr>
    <w:tblPr>
      <w:tblStyleRowBandSize w:val="1"/>
      <w:tblStyleColBandSize w:val="1"/>
      <w:tblBorders>
        <w:top w:val="single" w:sz="4" w:space="0" w:color="F69481" w:themeColor="accent3" w:themeTint="99"/>
        <w:left w:val="single" w:sz="4" w:space="0" w:color="F69481" w:themeColor="accent3" w:themeTint="99"/>
        <w:bottom w:val="single" w:sz="4" w:space="0" w:color="F69481" w:themeColor="accent3" w:themeTint="99"/>
        <w:right w:val="single" w:sz="4" w:space="0" w:color="F69481" w:themeColor="accent3" w:themeTint="99"/>
        <w:insideH w:val="single" w:sz="4" w:space="0" w:color="F69481" w:themeColor="accent3" w:themeTint="99"/>
        <w:insideV w:val="single" w:sz="4" w:space="0" w:color="F69481" w:themeColor="accent3" w:themeTint="99"/>
      </w:tblBorders>
    </w:tblPr>
    <w:tblStylePr w:type="firstRow">
      <w:rPr>
        <w:b/>
        <w:bCs/>
        <w:color w:val="FFFFFF" w:themeColor="background1"/>
      </w:rPr>
      <w:tblPr/>
      <w:tcPr>
        <w:tcBorders>
          <w:top w:val="single" w:sz="4" w:space="0" w:color="F04E2D" w:themeColor="accent3"/>
          <w:left w:val="single" w:sz="4" w:space="0" w:color="F04E2D" w:themeColor="accent3"/>
          <w:bottom w:val="single" w:sz="4" w:space="0" w:color="F04E2D" w:themeColor="accent3"/>
          <w:right w:val="single" w:sz="4" w:space="0" w:color="F04E2D" w:themeColor="accent3"/>
          <w:insideH w:val="nil"/>
          <w:insideV w:val="nil"/>
        </w:tcBorders>
        <w:shd w:val="clear" w:color="auto" w:fill="F04E2D" w:themeFill="accent3"/>
      </w:tcPr>
    </w:tblStylePr>
    <w:tblStylePr w:type="lastRow">
      <w:rPr>
        <w:b/>
        <w:bCs/>
      </w:rPr>
      <w:tblPr/>
      <w:tcPr>
        <w:tcBorders>
          <w:top w:val="double" w:sz="4" w:space="0" w:color="F04E2D" w:themeColor="accent3"/>
        </w:tcBorders>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GridTable4-Accent4">
    <w:name w:val="Grid Table 4 Accent 4"/>
    <w:basedOn w:val="TableNormal"/>
    <w:uiPriority w:val="49"/>
    <w:semiHidden/>
    <w:rsid w:val="00B60586"/>
    <w:pPr>
      <w:spacing w:line="240" w:lineRule="auto"/>
    </w:pPr>
    <w:tblPr>
      <w:tblStyleRowBandSize w:val="1"/>
      <w:tblStyleColBandSize w:val="1"/>
      <w:tblBorders>
        <w:top w:val="single" w:sz="4" w:space="0" w:color="95D8C7" w:themeColor="accent4" w:themeTint="99"/>
        <w:left w:val="single" w:sz="4" w:space="0" w:color="95D8C7" w:themeColor="accent4" w:themeTint="99"/>
        <w:bottom w:val="single" w:sz="4" w:space="0" w:color="95D8C7" w:themeColor="accent4" w:themeTint="99"/>
        <w:right w:val="single" w:sz="4" w:space="0" w:color="95D8C7" w:themeColor="accent4" w:themeTint="99"/>
        <w:insideH w:val="single" w:sz="4" w:space="0" w:color="95D8C7" w:themeColor="accent4" w:themeTint="99"/>
        <w:insideV w:val="single" w:sz="4" w:space="0" w:color="95D8C7" w:themeColor="accent4" w:themeTint="99"/>
      </w:tblBorders>
    </w:tblPr>
    <w:tblStylePr w:type="firstRow">
      <w:rPr>
        <w:b/>
        <w:bCs/>
        <w:color w:val="FFFFFF" w:themeColor="background1"/>
      </w:rPr>
      <w:tblPr/>
      <w:tcPr>
        <w:tcBorders>
          <w:top w:val="single" w:sz="4" w:space="0" w:color="50BFA2" w:themeColor="accent4"/>
          <w:left w:val="single" w:sz="4" w:space="0" w:color="50BFA2" w:themeColor="accent4"/>
          <w:bottom w:val="single" w:sz="4" w:space="0" w:color="50BFA2" w:themeColor="accent4"/>
          <w:right w:val="single" w:sz="4" w:space="0" w:color="50BFA2" w:themeColor="accent4"/>
          <w:insideH w:val="nil"/>
          <w:insideV w:val="nil"/>
        </w:tcBorders>
        <w:shd w:val="clear" w:color="auto" w:fill="50BFA2" w:themeFill="accent4"/>
      </w:tcPr>
    </w:tblStylePr>
    <w:tblStylePr w:type="lastRow">
      <w:rPr>
        <w:b/>
        <w:bCs/>
      </w:rPr>
      <w:tblPr/>
      <w:tcPr>
        <w:tcBorders>
          <w:top w:val="double" w:sz="4" w:space="0" w:color="50BFA2" w:themeColor="accent4"/>
        </w:tcBorders>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GridTable4-Accent5">
    <w:name w:val="Grid Table 4 Accent 5"/>
    <w:basedOn w:val="TableNormal"/>
    <w:uiPriority w:val="49"/>
    <w:semiHidden/>
    <w:rsid w:val="00B60586"/>
    <w:pPr>
      <w:spacing w:line="240" w:lineRule="auto"/>
    </w:pPr>
    <w:tblPr>
      <w:tblStyleRowBandSize w:val="1"/>
      <w:tblStyleColBandSize w:val="1"/>
      <w:tblBorders>
        <w:top w:val="single" w:sz="4" w:space="0" w:color="C2A1CB" w:themeColor="accent5" w:themeTint="99"/>
        <w:left w:val="single" w:sz="4" w:space="0" w:color="C2A1CB" w:themeColor="accent5" w:themeTint="99"/>
        <w:bottom w:val="single" w:sz="4" w:space="0" w:color="C2A1CB" w:themeColor="accent5" w:themeTint="99"/>
        <w:right w:val="single" w:sz="4" w:space="0" w:color="C2A1CB" w:themeColor="accent5" w:themeTint="99"/>
        <w:insideH w:val="single" w:sz="4" w:space="0" w:color="C2A1CB" w:themeColor="accent5" w:themeTint="99"/>
        <w:insideV w:val="single" w:sz="4" w:space="0" w:color="C2A1CB" w:themeColor="accent5" w:themeTint="99"/>
      </w:tblBorders>
    </w:tblPr>
    <w:tblStylePr w:type="firstRow">
      <w:rPr>
        <w:b/>
        <w:bCs/>
        <w:color w:val="FFFFFF" w:themeColor="background1"/>
      </w:rPr>
      <w:tblPr/>
      <w:tcPr>
        <w:tcBorders>
          <w:top w:val="single" w:sz="4" w:space="0" w:color="9A64A9" w:themeColor="accent5"/>
          <w:left w:val="single" w:sz="4" w:space="0" w:color="9A64A9" w:themeColor="accent5"/>
          <w:bottom w:val="single" w:sz="4" w:space="0" w:color="9A64A9" w:themeColor="accent5"/>
          <w:right w:val="single" w:sz="4" w:space="0" w:color="9A64A9" w:themeColor="accent5"/>
          <w:insideH w:val="nil"/>
          <w:insideV w:val="nil"/>
        </w:tcBorders>
        <w:shd w:val="clear" w:color="auto" w:fill="9A64A9" w:themeFill="accent5"/>
      </w:tcPr>
    </w:tblStylePr>
    <w:tblStylePr w:type="lastRow">
      <w:rPr>
        <w:b/>
        <w:bCs/>
      </w:rPr>
      <w:tblPr/>
      <w:tcPr>
        <w:tcBorders>
          <w:top w:val="double" w:sz="4" w:space="0" w:color="9A64A9" w:themeColor="accent5"/>
        </w:tcBorders>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GridTable4-Accent6">
    <w:name w:val="Grid Table 4 Accent 6"/>
    <w:basedOn w:val="TableNormal"/>
    <w:uiPriority w:val="49"/>
    <w:semiHidden/>
    <w:rsid w:val="00B60586"/>
    <w:pPr>
      <w:spacing w:line="240" w:lineRule="auto"/>
    </w:pPr>
    <w:tblPr>
      <w:tblStyleRowBandSize w:val="1"/>
      <w:tblStyleColBandSize w:val="1"/>
      <w:tblBorders>
        <w:top w:val="single" w:sz="4" w:space="0" w:color="FFE2A0" w:themeColor="accent6" w:themeTint="99"/>
        <w:left w:val="single" w:sz="4" w:space="0" w:color="FFE2A0" w:themeColor="accent6" w:themeTint="99"/>
        <w:bottom w:val="single" w:sz="4" w:space="0" w:color="FFE2A0" w:themeColor="accent6" w:themeTint="99"/>
        <w:right w:val="single" w:sz="4" w:space="0" w:color="FFE2A0" w:themeColor="accent6" w:themeTint="99"/>
        <w:insideH w:val="single" w:sz="4" w:space="0" w:color="FFE2A0" w:themeColor="accent6" w:themeTint="99"/>
        <w:insideV w:val="single" w:sz="4" w:space="0" w:color="FFE2A0" w:themeColor="accent6" w:themeTint="99"/>
      </w:tblBorders>
    </w:tblPr>
    <w:tblStylePr w:type="firstRow">
      <w:rPr>
        <w:b/>
        <w:bCs/>
        <w:color w:val="FFFFFF" w:themeColor="background1"/>
      </w:rPr>
      <w:tblPr/>
      <w:tcPr>
        <w:tcBorders>
          <w:top w:val="single" w:sz="4" w:space="0" w:color="FFCF62" w:themeColor="accent6"/>
          <w:left w:val="single" w:sz="4" w:space="0" w:color="FFCF62" w:themeColor="accent6"/>
          <w:bottom w:val="single" w:sz="4" w:space="0" w:color="FFCF62" w:themeColor="accent6"/>
          <w:right w:val="single" w:sz="4" w:space="0" w:color="FFCF62" w:themeColor="accent6"/>
          <w:insideH w:val="nil"/>
          <w:insideV w:val="nil"/>
        </w:tcBorders>
        <w:shd w:val="clear" w:color="auto" w:fill="FFCF62" w:themeFill="accent6"/>
      </w:tcPr>
    </w:tblStylePr>
    <w:tblStylePr w:type="lastRow">
      <w:rPr>
        <w:b/>
        <w:bCs/>
      </w:rPr>
      <w:tblPr/>
      <w:tcPr>
        <w:tcBorders>
          <w:top w:val="double" w:sz="4" w:space="0" w:color="FFCF62" w:themeColor="accent6"/>
        </w:tcBorders>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GridTable5Dark">
    <w:name w:val="Grid Table 5 Dark"/>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5CFD1"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1F2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1F2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1F2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1F20" w:themeFill="text1"/>
      </w:tcPr>
    </w:tblStylePr>
    <w:tblStylePr w:type="band1Vert">
      <w:tblPr/>
      <w:tcPr>
        <w:shd w:val="clear" w:color="auto" w:fill="ABA0A3" w:themeFill="text1" w:themeFillTint="66"/>
      </w:tcPr>
    </w:tblStylePr>
    <w:tblStylePr w:type="band1Horz">
      <w:tblPr/>
      <w:tcPr>
        <w:shd w:val="clear" w:color="auto" w:fill="ABA0A3" w:themeFill="text1" w:themeFillTint="66"/>
      </w:tcPr>
    </w:tblStylePr>
  </w:style>
  <w:style w:type="table" w:styleId="GridTable5Dark-Accent1">
    <w:name w:val="Grid Table 5 Dark Accent 1"/>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5F7"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ACED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ACED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ACED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ACED7" w:themeFill="accent1"/>
      </w:tcPr>
    </w:tblStylePr>
    <w:tblStylePr w:type="band1Vert">
      <w:tblPr/>
      <w:tcPr>
        <w:shd w:val="clear" w:color="auto" w:fill="D0EBEF" w:themeFill="accent1" w:themeFillTint="66"/>
      </w:tcPr>
    </w:tblStylePr>
    <w:tblStylePr w:type="band1Horz">
      <w:tblPr/>
      <w:tcPr>
        <w:shd w:val="clear" w:color="auto" w:fill="D0EBEF" w:themeFill="accent1" w:themeFillTint="66"/>
      </w:tcPr>
    </w:tblStylePr>
  </w:style>
  <w:style w:type="table" w:styleId="GridTable5Dark-Accent2">
    <w:name w:val="Grid Table 5 Dark Accent 2"/>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ACD5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3263"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3263"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3263"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3263" w:themeFill="accent2"/>
      </w:tcPr>
    </w:tblStylePr>
    <w:tblStylePr w:type="band1Vert">
      <w:tblPr/>
      <w:tcPr>
        <w:shd w:val="clear" w:color="auto" w:fill="5AACFF" w:themeFill="accent2" w:themeFillTint="66"/>
      </w:tcPr>
    </w:tblStylePr>
    <w:tblStylePr w:type="band1Horz">
      <w:tblPr/>
      <w:tcPr>
        <w:shd w:val="clear" w:color="auto" w:fill="5AACFF" w:themeFill="accent2" w:themeFillTint="66"/>
      </w:tcPr>
    </w:tblStylePr>
  </w:style>
  <w:style w:type="table" w:styleId="GridTable5Dark-Accent3">
    <w:name w:val="Grid Table 5 Dark Accent 3"/>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BD5"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04E2D"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04E2D"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04E2D"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04E2D" w:themeFill="accent3"/>
      </w:tcPr>
    </w:tblStylePr>
    <w:tblStylePr w:type="band1Vert">
      <w:tblPr/>
      <w:tcPr>
        <w:shd w:val="clear" w:color="auto" w:fill="F9B8AB" w:themeFill="accent3" w:themeFillTint="66"/>
      </w:tcPr>
    </w:tblStylePr>
    <w:tblStylePr w:type="band1Horz">
      <w:tblPr/>
      <w:tcPr>
        <w:shd w:val="clear" w:color="auto" w:fill="F9B8AB" w:themeFill="accent3" w:themeFillTint="66"/>
      </w:tcPr>
    </w:tblStylePr>
  </w:style>
  <w:style w:type="table" w:styleId="GridTable5Dark-Accent4">
    <w:name w:val="Grid Table 5 Dark Accent 4"/>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F2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0BF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0BF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0BF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0BFA2" w:themeFill="accent4"/>
      </w:tcPr>
    </w:tblStylePr>
    <w:tblStylePr w:type="band1Vert">
      <w:tblPr/>
      <w:tcPr>
        <w:shd w:val="clear" w:color="auto" w:fill="B8E5D9" w:themeFill="accent4" w:themeFillTint="66"/>
      </w:tcPr>
    </w:tblStylePr>
    <w:tblStylePr w:type="band1Horz">
      <w:tblPr/>
      <w:tcPr>
        <w:shd w:val="clear" w:color="auto" w:fill="B8E5D9" w:themeFill="accent4" w:themeFillTint="66"/>
      </w:tcPr>
    </w:tblStylePr>
  </w:style>
  <w:style w:type="table" w:styleId="GridTable5Dark-Accent5">
    <w:name w:val="Grid Table 5 Dark Accent 5"/>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DFE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A64A9"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A64A9"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A64A9"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A64A9" w:themeFill="accent5"/>
      </w:tcPr>
    </w:tblStylePr>
    <w:tblStylePr w:type="band1Vert">
      <w:tblPr/>
      <w:tcPr>
        <w:shd w:val="clear" w:color="auto" w:fill="D6C0DC" w:themeFill="accent5" w:themeFillTint="66"/>
      </w:tcPr>
    </w:tblStylePr>
    <w:tblStylePr w:type="band1Horz">
      <w:tblPr/>
      <w:tcPr>
        <w:shd w:val="clear" w:color="auto" w:fill="D6C0DC" w:themeFill="accent5" w:themeFillTint="66"/>
      </w:tcPr>
    </w:tblStylePr>
  </w:style>
  <w:style w:type="table" w:styleId="GridTable5Dark-Accent6">
    <w:name w:val="Grid Table 5 Dark Accent 6"/>
    <w:basedOn w:val="TableNormal"/>
    <w:uiPriority w:val="50"/>
    <w:semiHidden/>
    <w:rsid w:val="00B60586"/>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5DF"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F62"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F62"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F62"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F62" w:themeFill="accent6"/>
      </w:tcPr>
    </w:tblStylePr>
    <w:tblStylePr w:type="band1Vert">
      <w:tblPr/>
      <w:tcPr>
        <w:shd w:val="clear" w:color="auto" w:fill="FFEBC0" w:themeFill="accent6" w:themeFillTint="66"/>
      </w:tcPr>
    </w:tblStylePr>
    <w:tblStylePr w:type="band1Horz">
      <w:tblPr/>
      <w:tcPr>
        <w:shd w:val="clear" w:color="auto" w:fill="FFEBC0" w:themeFill="accent6" w:themeFillTint="66"/>
      </w:tcPr>
    </w:tblStylePr>
  </w:style>
  <w:style w:type="table" w:styleId="GridTable6Colorful">
    <w:name w:val="Grid Table 6 Colorful"/>
    <w:basedOn w:val="TableNormal"/>
    <w:uiPriority w:val="51"/>
    <w:semiHidden/>
    <w:rsid w:val="00B60586"/>
    <w:pPr>
      <w:spacing w:line="240" w:lineRule="auto"/>
    </w:pPr>
    <w:rPr>
      <w:color w:val="231F20" w:themeColor="text1"/>
    </w:rPr>
    <w:tblPr>
      <w:tblStyleRowBandSize w:val="1"/>
      <w:tblStyleColBandSize w:val="1"/>
      <w:tblBorders>
        <w:top w:val="single" w:sz="4" w:space="0" w:color="807276" w:themeColor="text1" w:themeTint="99"/>
        <w:left w:val="single" w:sz="4" w:space="0" w:color="807276" w:themeColor="text1" w:themeTint="99"/>
        <w:bottom w:val="single" w:sz="4" w:space="0" w:color="807276" w:themeColor="text1" w:themeTint="99"/>
        <w:right w:val="single" w:sz="4" w:space="0" w:color="807276" w:themeColor="text1" w:themeTint="99"/>
        <w:insideH w:val="single" w:sz="4" w:space="0" w:color="807276" w:themeColor="text1" w:themeTint="99"/>
        <w:insideV w:val="single" w:sz="4" w:space="0" w:color="807276" w:themeColor="text1" w:themeTint="99"/>
      </w:tblBorders>
    </w:tblPr>
    <w:tblStylePr w:type="firstRow">
      <w:rPr>
        <w:b/>
        <w:bCs/>
      </w:rPr>
      <w:tblPr/>
      <w:tcPr>
        <w:tcBorders>
          <w:bottom w:val="single" w:sz="12" w:space="0" w:color="807276" w:themeColor="text1" w:themeTint="99"/>
        </w:tcBorders>
      </w:tcPr>
    </w:tblStylePr>
    <w:tblStylePr w:type="lastRow">
      <w:rPr>
        <w:b/>
        <w:bCs/>
      </w:rPr>
      <w:tblPr/>
      <w:tcPr>
        <w:tcBorders>
          <w:top w:val="double" w:sz="4" w:space="0" w:color="807276" w:themeColor="text1" w:themeTint="99"/>
        </w:tcBorders>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GridTable6Colorful-Accent1">
    <w:name w:val="Grid Table 6 Colorful Accent 1"/>
    <w:basedOn w:val="TableNormal"/>
    <w:uiPriority w:val="51"/>
    <w:semiHidden/>
    <w:rsid w:val="00B60586"/>
    <w:pPr>
      <w:spacing w:line="240" w:lineRule="auto"/>
    </w:pPr>
    <w:rPr>
      <w:color w:val="47B2C0" w:themeColor="accent1" w:themeShade="BF"/>
    </w:rPr>
    <w:tblPr>
      <w:tblStyleRowBandSize w:val="1"/>
      <w:tblStyleColBandSize w:val="1"/>
      <w:tblBorders>
        <w:top w:val="single" w:sz="4" w:space="0" w:color="B8E1E7" w:themeColor="accent1" w:themeTint="99"/>
        <w:left w:val="single" w:sz="4" w:space="0" w:color="B8E1E7" w:themeColor="accent1" w:themeTint="99"/>
        <w:bottom w:val="single" w:sz="4" w:space="0" w:color="B8E1E7" w:themeColor="accent1" w:themeTint="99"/>
        <w:right w:val="single" w:sz="4" w:space="0" w:color="B8E1E7" w:themeColor="accent1" w:themeTint="99"/>
        <w:insideH w:val="single" w:sz="4" w:space="0" w:color="B8E1E7" w:themeColor="accent1" w:themeTint="99"/>
        <w:insideV w:val="single" w:sz="4" w:space="0" w:color="B8E1E7" w:themeColor="accent1" w:themeTint="99"/>
      </w:tblBorders>
    </w:tblPr>
    <w:tblStylePr w:type="firstRow">
      <w:rPr>
        <w:b/>
        <w:bCs/>
      </w:rPr>
      <w:tblPr/>
      <w:tcPr>
        <w:tcBorders>
          <w:bottom w:val="single" w:sz="12" w:space="0" w:color="B8E1E7" w:themeColor="accent1" w:themeTint="99"/>
        </w:tcBorders>
      </w:tcPr>
    </w:tblStylePr>
    <w:tblStylePr w:type="lastRow">
      <w:rPr>
        <w:b/>
        <w:bCs/>
      </w:rPr>
      <w:tblPr/>
      <w:tcPr>
        <w:tcBorders>
          <w:top w:val="double" w:sz="4" w:space="0" w:color="B8E1E7" w:themeColor="accent1" w:themeTint="99"/>
        </w:tcBorders>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GridTable6Colorful-Accent2">
    <w:name w:val="Grid Table 6 Colorful Accent 2"/>
    <w:basedOn w:val="TableNormal"/>
    <w:uiPriority w:val="51"/>
    <w:semiHidden/>
    <w:rsid w:val="00B60586"/>
    <w:pPr>
      <w:spacing w:line="240" w:lineRule="auto"/>
    </w:pPr>
    <w:rPr>
      <w:color w:val="00254A" w:themeColor="accent2" w:themeShade="BF"/>
    </w:rPr>
    <w:tblPr>
      <w:tblStyleRowBandSize w:val="1"/>
      <w:tblStyleColBandSize w:val="1"/>
      <w:tblBorders>
        <w:top w:val="single" w:sz="4" w:space="0" w:color="0884FF" w:themeColor="accent2" w:themeTint="99"/>
        <w:left w:val="single" w:sz="4" w:space="0" w:color="0884FF" w:themeColor="accent2" w:themeTint="99"/>
        <w:bottom w:val="single" w:sz="4" w:space="0" w:color="0884FF" w:themeColor="accent2" w:themeTint="99"/>
        <w:right w:val="single" w:sz="4" w:space="0" w:color="0884FF" w:themeColor="accent2" w:themeTint="99"/>
        <w:insideH w:val="single" w:sz="4" w:space="0" w:color="0884FF" w:themeColor="accent2" w:themeTint="99"/>
        <w:insideV w:val="single" w:sz="4" w:space="0" w:color="0884FF" w:themeColor="accent2" w:themeTint="99"/>
      </w:tblBorders>
    </w:tblPr>
    <w:tblStylePr w:type="firstRow">
      <w:rPr>
        <w:b/>
        <w:bCs/>
      </w:rPr>
      <w:tblPr/>
      <w:tcPr>
        <w:tcBorders>
          <w:bottom w:val="single" w:sz="12" w:space="0" w:color="0884FF" w:themeColor="accent2" w:themeTint="99"/>
        </w:tcBorders>
      </w:tcPr>
    </w:tblStylePr>
    <w:tblStylePr w:type="lastRow">
      <w:rPr>
        <w:b/>
        <w:bCs/>
      </w:rPr>
      <w:tblPr/>
      <w:tcPr>
        <w:tcBorders>
          <w:top w:val="double" w:sz="4" w:space="0" w:color="0884FF" w:themeColor="accent2" w:themeTint="99"/>
        </w:tcBorders>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GridTable6Colorful-Accent3">
    <w:name w:val="Grid Table 6 Colorful Accent 3"/>
    <w:basedOn w:val="TableNormal"/>
    <w:uiPriority w:val="51"/>
    <w:semiHidden/>
    <w:rsid w:val="00B60586"/>
    <w:pPr>
      <w:spacing w:line="240" w:lineRule="auto"/>
    </w:pPr>
    <w:rPr>
      <w:color w:val="C72D0E" w:themeColor="accent3" w:themeShade="BF"/>
    </w:rPr>
    <w:tblPr>
      <w:tblStyleRowBandSize w:val="1"/>
      <w:tblStyleColBandSize w:val="1"/>
      <w:tblBorders>
        <w:top w:val="single" w:sz="4" w:space="0" w:color="F69481" w:themeColor="accent3" w:themeTint="99"/>
        <w:left w:val="single" w:sz="4" w:space="0" w:color="F69481" w:themeColor="accent3" w:themeTint="99"/>
        <w:bottom w:val="single" w:sz="4" w:space="0" w:color="F69481" w:themeColor="accent3" w:themeTint="99"/>
        <w:right w:val="single" w:sz="4" w:space="0" w:color="F69481" w:themeColor="accent3" w:themeTint="99"/>
        <w:insideH w:val="single" w:sz="4" w:space="0" w:color="F69481" w:themeColor="accent3" w:themeTint="99"/>
        <w:insideV w:val="single" w:sz="4" w:space="0" w:color="F69481" w:themeColor="accent3" w:themeTint="99"/>
      </w:tblBorders>
    </w:tblPr>
    <w:tblStylePr w:type="firstRow">
      <w:rPr>
        <w:b/>
        <w:bCs/>
      </w:rPr>
      <w:tblPr/>
      <w:tcPr>
        <w:tcBorders>
          <w:bottom w:val="single" w:sz="12" w:space="0" w:color="F69481" w:themeColor="accent3" w:themeTint="99"/>
        </w:tcBorders>
      </w:tcPr>
    </w:tblStylePr>
    <w:tblStylePr w:type="lastRow">
      <w:rPr>
        <w:b/>
        <w:bCs/>
      </w:rPr>
      <w:tblPr/>
      <w:tcPr>
        <w:tcBorders>
          <w:top w:val="double" w:sz="4" w:space="0" w:color="F69481" w:themeColor="accent3" w:themeTint="99"/>
        </w:tcBorders>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GridTable6Colorful-Accent4">
    <w:name w:val="Grid Table 6 Colorful Accent 4"/>
    <w:basedOn w:val="TableNormal"/>
    <w:uiPriority w:val="51"/>
    <w:semiHidden/>
    <w:rsid w:val="00B60586"/>
    <w:pPr>
      <w:spacing w:line="240" w:lineRule="auto"/>
    </w:pPr>
    <w:rPr>
      <w:color w:val="36947B" w:themeColor="accent4" w:themeShade="BF"/>
    </w:rPr>
    <w:tblPr>
      <w:tblStyleRowBandSize w:val="1"/>
      <w:tblStyleColBandSize w:val="1"/>
      <w:tblBorders>
        <w:top w:val="single" w:sz="4" w:space="0" w:color="95D8C7" w:themeColor="accent4" w:themeTint="99"/>
        <w:left w:val="single" w:sz="4" w:space="0" w:color="95D8C7" w:themeColor="accent4" w:themeTint="99"/>
        <w:bottom w:val="single" w:sz="4" w:space="0" w:color="95D8C7" w:themeColor="accent4" w:themeTint="99"/>
        <w:right w:val="single" w:sz="4" w:space="0" w:color="95D8C7" w:themeColor="accent4" w:themeTint="99"/>
        <w:insideH w:val="single" w:sz="4" w:space="0" w:color="95D8C7" w:themeColor="accent4" w:themeTint="99"/>
        <w:insideV w:val="single" w:sz="4" w:space="0" w:color="95D8C7" w:themeColor="accent4" w:themeTint="99"/>
      </w:tblBorders>
    </w:tblPr>
    <w:tblStylePr w:type="firstRow">
      <w:rPr>
        <w:b/>
        <w:bCs/>
      </w:rPr>
      <w:tblPr/>
      <w:tcPr>
        <w:tcBorders>
          <w:bottom w:val="single" w:sz="12" w:space="0" w:color="95D8C7" w:themeColor="accent4" w:themeTint="99"/>
        </w:tcBorders>
      </w:tcPr>
    </w:tblStylePr>
    <w:tblStylePr w:type="lastRow">
      <w:rPr>
        <w:b/>
        <w:bCs/>
      </w:rPr>
      <w:tblPr/>
      <w:tcPr>
        <w:tcBorders>
          <w:top w:val="double" w:sz="4" w:space="0" w:color="95D8C7" w:themeColor="accent4" w:themeTint="99"/>
        </w:tcBorders>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GridTable6Colorful-Accent5">
    <w:name w:val="Grid Table 6 Colorful Accent 5"/>
    <w:basedOn w:val="TableNormal"/>
    <w:uiPriority w:val="51"/>
    <w:semiHidden/>
    <w:rsid w:val="00B60586"/>
    <w:pPr>
      <w:spacing w:line="240" w:lineRule="auto"/>
    </w:pPr>
    <w:rPr>
      <w:color w:val="744881" w:themeColor="accent5" w:themeShade="BF"/>
    </w:rPr>
    <w:tblPr>
      <w:tblStyleRowBandSize w:val="1"/>
      <w:tblStyleColBandSize w:val="1"/>
      <w:tblBorders>
        <w:top w:val="single" w:sz="4" w:space="0" w:color="C2A1CB" w:themeColor="accent5" w:themeTint="99"/>
        <w:left w:val="single" w:sz="4" w:space="0" w:color="C2A1CB" w:themeColor="accent5" w:themeTint="99"/>
        <w:bottom w:val="single" w:sz="4" w:space="0" w:color="C2A1CB" w:themeColor="accent5" w:themeTint="99"/>
        <w:right w:val="single" w:sz="4" w:space="0" w:color="C2A1CB" w:themeColor="accent5" w:themeTint="99"/>
        <w:insideH w:val="single" w:sz="4" w:space="0" w:color="C2A1CB" w:themeColor="accent5" w:themeTint="99"/>
        <w:insideV w:val="single" w:sz="4" w:space="0" w:color="C2A1CB" w:themeColor="accent5" w:themeTint="99"/>
      </w:tblBorders>
    </w:tblPr>
    <w:tblStylePr w:type="firstRow">
      <w:rPr>
        <w:b/>
        <w:bCs/>
      </w:rPr>
      <w:tblPr/>
      <w:tcPr>
        <w:tcBorders>
          <w:bottom w:val="single" w:sz="12" w:space="0" w:color="C2A1CB" w:themeColor="accent5" w:themeTint="99"/>
        </w:tcBorders>
      </w:tcPr>
    </w:tblStylePr>
    <w:tblStylePr w:type="lastRow">
      <w:rPr>
        <w:b/>
        <w:bCs/>
      </w:rPr>
      <w:tblPr/>
      <w:tcPr>
        <w:tcBorders>
          <w:top w:val="double" w:sz="4" w:space="0" w:color="C2A1CB" w:themeColor="accent5" w:themeTint="99"/>
        </w:tcBorders>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GridTable6Colorful-Accent6">
    <w:name w:val="Grid Table 6 Colorful Accent 6"/>
    <w:basedOn w:val="TableNormal"/>
    <w:uiPriority w:val="51"/>
    <w:semiHidden/>
    <w:rsid w:val="00B60586"/>
    <w:pPr>
      <w:spacing w:line="240" w:lineRule="auto"/>
    </w:pPr>
    <w:rPr>
      <w:color w:val="FFB309" w:themeColor="accent6" w:themeShade="BF"/>
    </w:rPr>
    <w:tblPr>
      <w:tblStyleRowBandSize w:val="1"/>
      <w:tblStyleColBandSize w:val="1"/>
      <w:tblBorders>
        <w:top w:val="single" w:sz="4" w:space="0" w:color="FFE2A0" w:themeColor="accent6" w:themeTint="99"/>
        <w:left w:val="single" w:sz="4" w:space="0" w:color="FFE2A0" w:themeColor="accent6" w:themeTint="99"/>
        <w:bottom w:val="single" w:sz="4" w:space="0" w:color="FFE2A0" w:themeColor="accent6" w:themeTint="99"/>
        <w:right w:val="single" w:sz="4" w:space="0" w:color="FFE2A0" w:themeColor="accent6" w:themeTint="99"/>
        <w:insideH w:val="single" w:sz="4" w:space="0" w:color="FFE2A0" w:themeColor="accent6" w:themeTint="99"/>
        <w:insideV w:val="single" w:sz="4" w:space="0" w:color="FFE2A0" w:themeColor="accent6" w:themeTint="99"/>
      </w:tblBorders>
    </w:tblPr>
    <w:tblStylePr w:type="firstRow">
      <w:rPr>
        <w:b/>
        <w:bCs/>
      </w:rPr>
      <w:tblPr/>
      <w:tcPr>
        <w:tcBorders>
          <w:bottom w:val="single" w:sz="12" w:space="0" w:color="FFE2A0" w:themeColor="accent6" w:themeTint="99"/>
        </w:tcBorders>
      </w:tcPr>
    </w:tblStylePr>
    <w:tblStylePr w:type="lastRow">
      <w:rPr>
        <w:b/>
        <w:bCs/>
      </w:rPr>
      <w:tblPr/>
      <w:tcPr>
        <w:tcBorders>
          <w:top w:val="double" w:sz="4" w:space="0" w:color="FFE2A0" w:themeColor="accent6" w:themeTint="99"/>
        </w:tcBorders>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GridTable7Colorful">
    <w:name w:val="Grid Table 7 Colorful"/>
    <w:basedOn w:val="TableNormal"/>
    <w:uiPriority w:val="52"/>
    <w:semiHidden/>
    <w:rsid w:val="00B60586"/>
    <w:pPr>
      <w:spacing w:line="240" w:lineRule="auto"/>
    </w:pPr>
    <w:rPr>
      <w:color w:val="231F20" w:themeColor="text1"/>
    </w:rPr>
    <w:tblPr>
      <w:tblStyleRowBandSize w:val="1"/>
      <w:tblStyleColBandSize w:val="1"/>
      <w:tblBorders>
        <w:top w:val="single" w:sz="4" w:space="0" w:color="807276" w:themeColor="text1" w:themeTint="99"/>
        <w:left w:val="single" w:sz="4" w:space="0" w:color="807276" w:themeColor="text1" w:themeTint="99"/>
        <w:bottom w:val="single" w:sz="4" w:space="0" w:color="807276" w:themeColor="text1" w:themeTint="99"/>
        <w:right w:val="single" w:sz="4" w:space="0" w:color="807276" w:themeColor="text1" w:themeTint="99"/>
        <w:insideH w:val="single" w:sz="4" w:space="0" w:color="807276" w:themeColor="text1" w:themeTint="99"/>
        <w:insideV w:val="single" w:sz="4" w:space="0" w:color="80727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5CFD1" w:themeFill="text1" w:themeFillTint="33"/>
      </w:tcPr>
    </w:tblStylePr>
    <w:tblStylePr w:type="band1Horz">
      <w:tblPr/>
      <w:tcPr>
        <w:shd w:val="clear" w:color="auto" w:fill="D5CFD1" w:themeFill="text1" w:themeFillTint="33"/>
      </w:tcPr>
    </w:tblStylePr>
    <w:tblStylePr w:type="neCell">
      <w:tblPr/>
      <w:tcPr>
        <w:tcBorders>
          <w:bottom w:val="single" w:sz="4" w:space="0" w:color="807276" w:themeColor="text1" w:themeTint="99"/>
        </w:tcBorders>
      </w:tcPr>
    </w:tblStylePr>
    <w:tblStylePr w:type="nwCell">
      <w:tblPr/>
      <w:tcPr>
        <w:tcBorders>
          <w:bottom w:val="single" w:sz="4" w:space="0" w:color="807276" w:themeColor="text1" w:themeTint="99"/>
        </w:tcBorders>
      </w:tcPr>
    </w:tblStylePr>
    <w:tblStylePr w:type="seCell">
      <w:tblPr/>
      <w:tcPr>
        <w:tcBorders>
          <w:top w:val="single" w:sz="4" w:space="0" w:color="807276" w:themeColor="text1" w:themeTint="99"/>
        </w:tcBorders>
      </w:tcPr>
    </w:tblStylePr>
    <w:tblStylePr w:type="swCell">
      <w:tblPr/>
      <w:tcPr>
        <w:tcBorders>
          <w:top w:val="single" w:sz="4" w:space="0" w:color="807276" w:themeColor="text1" w:themeTint="99"/>
        </w:tcBorders>
      </w:tcPr>
    </w:tblStylePr>
  </w:style>
  <w:style w:type="table" w:styleId="GridTable7Colorful-Accent1">
    <w:name w:val="Grid Table 7 Colorful Accent 1"/>
    <w:basedOn w:val="TableNormal"/>
    <w:uiPriority w:val="52"/>
    <w:semiHidden/>
    <w:rsid w:val="00B60586"/>
    <w:pPr>
      <w:spacing w:line="240" w:lineRule="auto"/>
    </w:pPr>
    <w:rPr>
      <w:color w:val="47B2C0" w:themeColor="accent1" w:themeShade="BF"/>
    </w:rPr>
    <w:tblPr>
      <w:tblStyleRowBandSize w:val="1"/>
      <w:tblStyleColBandSize w:val="1"/>
      <w:tblBorders>
        <w:top w:val="single" w:sz="4" w:space="0" w:color="B8E1E7" w:themeColor="accent1" w:themeTint="99"/>
        <w:left w:val="single" w:sz="4" w:space="0" w:color="B8E1E7" w:themeColor="accent1" w:themeTint="99"/>
        <w:bottom w:val="single" w:sz="4" w:space="0" w:color="B8E1E7" w:themeColor="accent1" w:themeTint="99"/>
        <w:right w:val="single" w:sz="4" w:space="0" w:color="B8E1E7" w:themeColor="accent1" w:themeTint="99"/>
        <w:insideH w:val="single" w:sz="4" w:space="0" w:color="B8E1E7" w:themeColor="accent1" w:themeTint="99"/>
        <w:insideV w:val="single" w:sz="4" w:space="0" w:color="B8E1E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5F7" w:themeFill="accent1" w:themeFillTint="33"/>
      </w:tcPr>
    </w:tblStylePr>
    <w:tblStylePr w:type="band1Horz">
      <w:tblPr/>
      <w:tcPr>
        <w:shd w:val="clear" w:color="auto" w:fill="E7F5F7" w:themeFill="accent1" w:themeFillTint="33"/>
      </w:tcPr>
    </w:tblStylePr>
    <w:tblStylePr w:type="neCell">
      <w:tblPr/>
      <w:tcPr>
        <w:tcBorders>
          <w:bottom w:val="single" w:sz="4" w:space="0" w:color="B8E1E7" w:themeColor="accent1" w:themeTint="99"/>
        </w:tcBorders>
      </w:tcPr>
    </w:tblStylePr>
    <w:tblStylePr w:type="nwCell">
      <w:tblPr/>
      <w:tcPr>
        <w:tcBorders>
          <w:bottom w:val="single" w:sz="4" w:space="0" w:color="B8E1E7" w:themeColor="accent1" w:themeTint="99"/>
        </w:tcBorders>
      </w:tcPr>
    </w:tblStylePr>
    <w:tblStylePr w:type="seCell">
      <w:tblPr/>
      <w:tcPr>
        <w:tcBorders>
          <w:top w:val="single" w:sz="4" w:space="0" w:color="B8E1E7" w:themeColor="accent1" w:themeTint="99"/>
        </w:tcBorders>
      </w:tcPr>
    </w:tblStylePr>
    <w:tblStylePr w:type="swCell">
      <w:tblPr/>
      <w:tcPr>
        <w:tcBorders>
          <w:top w:val="single" w:sz="4" w:space="0" w:color="B8E1E7" w:themeColor="accent1" w:themeTint="99"/>
        </w:tcBorders>
      </w:tcPr>
    </w:tblStylePr>
  </w:style>
  <w:style w:type="table" w:styleId="GridTable7Colorful-Accent2">
    <w:name w:val="Grid Table 7 Colorful Accent 2"/>
    <w:basedOn w:val="TableNormal"/>
    <w:uiPriority w:val="52"/>
    <w:semiHidden/>
    <w:rsid w:val="00B60586"/>
    <w:pPr>
      <w:spacing w:line="240" w:lineRule="auto"/>
    </w:pPr>
    <w:rPr>
      <w:color w:val="00254A" w:themeColor="accent2" w:themeShade="BF"/>
    </w:rPr>
    <w:tblPr>
      <w:tblStyleRowBandSize w:val="1"/>
      <w:tblStyleColBandSize w:val="1"/>
      <w:tblBorders>
        <w:top w:val="single" w:sz="4" w:space="0" w:color="0884FF" w:themeColor="accent2" w:themeTint="99"/>
        <w:left w:val="single" w:sz="4" w:space="0" w:color="0884FF" w:themeColor="accent2" w:themeTint="99"/>
        <w:bottom w:val="single" w:sz="4" w:space="0" w:color="0884FF" w:themeColor="accent2" w:themeTint="99"/>
        <w:right w:val="single" w:sz="4" w:space="0" w:color="0884FF" w:themeColor="accent2" w:themeTint="99"/>
        <w:insideH w:val="single" w:sz="4" w:space="0" w:color="0884FF" w:themeColor="accent2" w:themeTint="99"/>
        <w:insideV w:val="single" w:sz="4" w:space="0" w:color="0884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ACD5FF" w:themeFill="accent2" w:themeFillTint="33"/>
      </w:tcPr>
    </w:tblStylePr>
    <w:tblStylePr w:type="band1Horz">
      <w:tblPr/>
      <w:tcPr>
        <w:shd w:val="clear" w:color="auto" w:fill="ACD5FF" w:themeFill="accent2" w:themeFillTint="33"/>
      </w:tcPr>
    </w:tblStylePr>
    <w:tblStylePr w:type="neCell">
      <w:tblPr/>
      <w:tcPr>
        <w:tcBorders>
          <w:bottom w:val="single" w:sz="4" w:space="0" w:color="0884FF" w:themeColor="accent2" w:themeTint="99"/>
        </w:tcBorders>
      </w:tcPr>
    </w:tblStylePr>
    <w:tblStylePr w:type="nwCell">
      <w:tblPr/>
      <w:tcPr>
        <w:tcBorders>
          <w:bottom w:val="single" w:sz="4" w:space="0" w:color="0884FF" w:themeColor="accent2" w:themeTint="99"/>
        </w:tcBorders>
      </w:tcPr>
    </w:tblStylePr>
    <w:tblStylePr w:type="seCell">
      <w:tblPr/>
      <w:tcPr>
        <w:tcBorders>
          <w:top w:val="single" w:sz="4" w:space="0" w:color="0884FF" w:themeColor="accent2" w:themeTint="99"/>
        </w:tcBorders>
      </w:tcPr>
    </w:tblStylePr>
    <w:tblStylePr w:type="swCell">
      <w:tblPr/>
      <w:tcPr>
        <w:tcBorders>
          <w:top w:val="single" w:sz="4" w:space="0" w:color="0884FF" w:themeColor="accent2" w:themeTint="99"/>
        </w:tcBorders>
      </w:tcPr>
    </w:tblStylePr>
  </w:style>
  <w:style w:type="table" w:styleId="GridTable7Colorful-Accent3">
    <w:name w:val="Grid Table 7 Colorful Accent 3"/>
    <w:basedOn w:val="TableNormal"/>
    <w:uiPriority w:val="52"/>
    <w:semiHidden/>
    <w:rsid w:val="00B60586"/>
    <w:pPr>
      <w:spacing w:line="240" w:lineRule="auto"/>
    </w:pPr>
    <w:rPr>
      <w:color w:val="C72D0E" w:themeColor="accent3" w:themeShade="BF"/>
    </w:rPr>
    <w:tblPr>
      <w:tblStyleRowBandSize w:val="1"/>
      <w:tblStyleColBandSize w:val="1"/>
      <w:tblBorders>
        <w:top w:val="single" w:sz="4" w:space="0" w:color="F69481" w:themeColor="accent3" w:themeTint="99"/>
        <w:left w:val="single" w:sz="4" w:space="0" w:color="F69481" w:themeColor="accent3" w:themeTint="99"/>
        <w:bottom w:val="single" w:sz="4" w:space="0" w:color="F69481" w:themeColor="accent3" w:themeTint="99"/>
        <w:right w:val="single" w:sz="4" w:space="0" w:color="F69481" w:themeColor="accent3" w:themeTint="99"/>
        <w:insideH w:val="single" w:sz="4" w:space="0" w:color="F69481" w:themeColor="accent3" w:themeTint="99"/>
        <w:insideV w:val="single" w:sz="4" w:space="0" w:color="F6948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BD5" w:themeFill="accent3" w:themeFillTint="33"/>
      </w:tcPr>
    </w:tblStylePr>
    <w:tblStylePr w:type="band1Horz">
      <w:tblPr/>
      <w:tcPr>
        <w:shd w:val="clear" w:color="auto" w:fill="FCDBD5" w:themeFill="accent3" w:themeFillTint="33"/>
      </w:tcPr>
    </w:tblStylePr>
    <w:tblStylePr w:type="neCell">
      <w:tblPr/>
      <w:tcPr>
        <w:tcBorders>
          <w:bottom w:val="single" w:sz="4" w:space="0" w:color="F69481" w:themeColor="accent3" w:themeTint="99"/>
        </w:tcBorders>
      </w:tcPr>
    </w:tblStylePr>
    <w:tblStylePr w:type="nwCell">
      <w:tblPr/>
      <w:tcPr>
        <w:tcBorders>
          <w:bottom w:val="single" w:sz="4" w:space="0" w:color="F69481" w:themeColor="accent3" w:themeTint="99"/>
        </w:tcBorders>
      </w:tcPr>
    </w:tblStylePr>
    <w:tblStylePr w:type="seCell">
      <w:tblPr/>
      <w:tcPr>
        <w:tcBorders>
          <w:top w:val="single" w:sz="4" w:space="0" w:color="F69481" w:themeColor="accent3" w:themeTint="99"/>
        </w:tcBorders>
      </w:tcPr>
    </w:tblStylePr>
    <w:tblStylePr w:type="swCell">
      <w:tblPr/>
      <w:tcPr>
        <w:tcBorders>
          <w:top w:val="single" w:sz="4" w:space="0" w:color="F69481" w:themeColor="accent3" w:themeTint="99"/>
        </w:tcBorders>
      </w:tcPr>
    </w:tblStylePr>
  </w:style>
  <w:style w:type="table" w:styleId="GridTable7Colorful-Accent4">
    <w:name w:val="Grid Table 7 Colorful Accent 4"/>
    <w:basedOn w:val="TableNormal"/>
    <w:uiPriority w:val="52"/>
    <w:semiHidden/>
    <w:rsid w:val="00B60586"/>
    <w:pPr>
      <w:spacing w:line="240" w:lineRule="auto"/>
    </w:pPr>
    <w:rPr>
      <w:color w:val="36947B" w:themeColor="accent4" w:themeShade="BF"/>
    </w:rPr>
    <w:tblPr>
      <w:tblStyleRowBandSize w:val="1"/>
      <w:tblStyleColBandSize w:val="1"/>
      <w:tblBorders>
        <w:top w:val="single" w:sz="4" w:space="0" w:color="95D8C7" w:themeColor="accent4" w:themeTint="99"/>
        <w:left w:val="single" w:sz="4" w:space="0" w:color="95D8C7" w:themeColor="accent4" w:themeTint="99"/>
        <w:bottom w:val="single" w:sz="4" w:space="0" w:color="95D8C7" w:themeColor="accent4" w:themeTint="99"/>
        <w:right w:val="single" w:sz="4" w:space="0" w:color="95D8C7" w:themeColor="accent4" w:themeTint="99"/>
        <w:insideH w:val="single" w:sz="4" w:space="0" w:color="95D8C7" w:themeColor="accent4" w:themeTint="99"/>
        <w:insideV w:val="single" w:sz="4" w:space="0" w:color="95D8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F2EC" w:themeFill="accent4" w:themeFillTint="33"/>
      </w:tcPr>
    </w:tblStylePr>
    <w:tblStylePr w:type="band1Horz">
      <w:tblPr/>
      <w:tcPr>
        <w:shd w:val="clear" w:color="auto" w:fill="DBF2EC" w:themeFill="accent4" w:themeFillTint="33"/>
      </w:tcPr>
    </w:tblStylePr>
    <w:tblStylePr w:type="neCell">
      <w:tblPr/>
      <w:tcPr>
        <w:tcBorders>
          <w:bottom w:val="single" w:sz="4" w:space="0" w:color="95D8C7" w:themeColor="accent4" w:themeTint="99"/>
        </w:tcBorders>
      </w:tcPr>
    </w:tblStylePr>
    <w:tblStylePr w:type="nwCell">
      <w:tblPr/>
      <w:tcPr>
        <w:tcBorders>
          <w:bottom w:val="single" w:sz="4" w:space="0" w:color="95D8C7" w:themeColor="accent4" w:themeTint="99"/>
        </w:tcBorders>
      </w:tcPr>
    </w:tblStylePr>
    <w:tblStylePr w:type="seCell">
      <w:tblPr/>
      <w:tcPr>
        <w:tcBorders>
          <w:top w:val="single" w:sz="4" w:space="0" w:color="95D8C7" w:themeColor="accent4" w:themeTint="99"/>
        </w:tcBorders>
      </w:tcPr>
    </w:tblStylePr>
    <w:tblStylePr w:type="swCell">
      <w:tblPr/>
      <w:tcPr>
        <w:tcBorders>
          <w:top w:val="single" w:sz="4" w:space="0" w:color="95D8C7" w:themeColor="accent4" w:themeTint="99"/>
        </w:tcBorders>
      </w:tcPr>
    </w:tblStylePr>
  </w:style>
  <w:style w:type="table" w:styleId="GridTable7Colorful-Accent5">
    <w:name w:val="Grid Table 7 Colorful Accent 5"/>
    <w:basedOn w:val="TableNormal"/>
    <w:uiPriority w:val="52"/>
    <w:semiHidden/>
    <w:rsid w:val="00B60586"/>
    <w:pPr>
      <w:spacing w:line="240" w:lineRule="auto"/>
    </w:pPr>
    <w:rPr>
      <w:color w:val="744881" w:themeColor="accent5" w:themeShade="BF"/>
    </w:rPr>
    <w:tblPr>
      <w:tblStyleRowBandSize w:val="1"/>
      <w:tblStyleColBandSize w:val="1"/>
      <w:tblBorders>
        <w:top w:val="single" w:sz="4" w:space="0" w:color="C2A1CB" w:themeColor="accent5" w:themeTint="99"/>
        <w:left w:val="single" w:sz="4" w:space="0" w:color="C2A1CB" w:themeColor="accent5" w:themeTint="99"/>
        <w:bottom w:val="single" w:sz="4" w:space="0" w:color="C2A1CB" w:themeColor="accent5" w:themeTint="99"/>
        <w:right w:val="single" w:sz="4" w:space="0" w:color="C2A1CB" w:themeColor="accent5" w:themeTint="99"/>
        <w:insideH w:val="single" w:sz="4" w:space="0" w:color="C2A1CB" w:themeColor="accent5" w:themeTint="99"/>
        <w:insideV w:val="single" w:sz="4" w:space="0" w:color="C2A1CB"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DFED" w:themeFill="accent5" w:themeFillTint="33"/>
      </w:tcPr>
    </w:tblStylePr>
    <w:tblStylePr w:type="band1Horz">
      <w:tblPr/>
      <w:tcPr>
        <w:shd w:val="clear" w:color="auto" w:fill="EADFED" w:themeFill="accent5" w:themeFillTint="33"/>
      </w:tcPr>
    </w:tblStylePr>
    <w:tblStylePr w:type="neCell">
      <w:tblPr/>
      <w:tcPr>
        <w:tcBorders>
          <w:bottom w:val="single" w:sz="4" w:space="0" w:color="C2A1CB" w:themeColor="accent5" w:themeTint="99"/>
        </w:tcBorders>
      </w:tcPr>
    </w:tblStylePr>
    <w:tblStylePr w:type="nwCell">
      <w:tblPr/>
      <w:tcPr>
        <w:tcBorders>
          <w:bottom w:val="single" w:sz="4" w:space="0" w:color="C2A1CB" w:themeColor="accent5" w:themeTint="99"/>
        </w:tcBorders>
      </w:tcPr>
    </w:tblStylePr>
    <w:tblStylePr w:type="seCell">
      <w:tblPr/>
      <w:tcPr>
        <w:tcBorders>
          <w:top w:val="single" w:sz="4" w:space="0" w:color="C2A1CB" w:themeColor="accent5" w:themeTint="99"/>
        </w:tcBorders>
      </w:tcPr>
    </w:tblStylePr>
    <w:tblStylePr w:type="swCell">
      <w:tblPr/>
      <w:tcPr>
        <w:tcBorders>
          <w:top w:val="single" w:sz="4" w:space="0" w:color="C2A1CB" w:themeColor="accent5" w:themeTint="99"/>
        </w:tcBorders>
      </w:tcPr>
    </w:tblStylePr>
  </w:style>
  <w:style w:type="table" w:styleId="GridTable7Colorful-Accent6">
    <w:name w:val="Grid Table 7 Colorful Accent 6"/>
    <w:basedOn w:val="TableNormal"/>
    <w:uiPriority w:val="52"/>
    <w:semiHidden/>
    <w:rsid w:val="00B60586"/>
    <w:pPr>
      <w:spacing w:line="240" w:lineRule="auto"/>
    </w:pPr>
    <w:rPr>
      <w:color w:val="FFB309" w:themeColor="accent6" w:themeShade="BF"/>
    </w:rPr>
    <w:tblPr>
      <w:tblStyleRowBandSize w:val="1"/>
      <w:tblStyleColBandSize w:val="1"/>
      <w:tblBorders>
        <w:top w:val="single" w:sz="4" w:space="0" w:color="FFE2A0" w:themeColor="accent6" w:themeTint="99"/>
        <w:left w:val="single" w:sz="4" w:space="0" w:color="FFE2A0" w:themeColor="accent6" w:themeTint="99"/>
        <w:bottom w:val="single" w:sz="4" w:space="0" w:color="FFE2A0" w:themeColor="accent6" w:themeTint="99"/>
        <w:right w:val="single" w:sz="4" w:space="0" w:color="FFE2A0" w:themeColor="accent6" w:themeTint="99"/>
        <w:insideH w:val="single" w:sz="4" w:space="0" w:color="FFE2A0" w:themeColor="accent6" w:themeTint="99"/>
        <w:insideV w:val="single" w:sz="4" w:space="0" w:color="FFE2A0"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5DF" w:themeFill="accent6" w:themeFillTint="33"/>
      </w:tcPr>
    </w:tblStylePr>
    <w:tblStylePr w:type="band1Horz">
      <w:tblPr/>
      <w:tcPr>
        <w:shd w:val="clear" w:color="auto" w:fill="FFF5DF" w:themeFill="accent6" w:themeFillTint="33"/>
      </w:tcPr>
    </w:tblStylePr>
    <w:tblStylePr w:type="neCell">
      <w:tblPr/>
      <w:tcPr>
        <w:tcBorders>
          <w:bottom w:val="single" w:sz="4" w:space="0" w:color="FFE2A0" w:themeColor="accent6" w:themeTint="99"/>
        </w:tcBorders>
      </w:tcPr>
    </w:tblStylePr>
    <w:tblStylePr w:type="nwCell">
      <w:tblPr/>
      <w:tcPr>
        <w:tcBorders>
          <w:bottom w:val="single" w:sz="4" w:space="0" w:color="FFE2A0" w:themeColor="accent6" w:themeTint="99"/>
        </w:tcBorders>
      </w:tcPr>
    </w:tblStylePr>
    <w:tblStylePr w:type="seCell">
      <w:tblPr/>
      <w:tcPr>
        <w:tcBorders>
          <w:top w:val="single" w:sz="4" w:space="0" w:color="FFE2A0" w:themeColor="accent6" w:themeTint="99"/>
        </w:tcBorders>
      </w:tcPr>
    </w:tblStylePr>
    <w:tblStylePr w:type="swCell">
      <w:tblPr/>
      <w:tcPr>
        <w:tcBorders>
          <w:top w:val="single" w:sz="4" w:space="0" w:color="FFE2A0" w:themeColor="accent6" w:themeTint="99"/>
        </w:tcBorders>
      </w:tcPr>
    </w:tblStylePr>
  </w:style>
  <w:style w:type="table" w:styleId="LightGrid">
    <w:name w:val="Light Grid"/>
    <w:basedOn w:val="TableNormal"/>
    <w:uiPriority w:val="62"/>
    <w:semiHidden/>
    <w:rsid w:val="00B60586"/>
    <w:pPr>
      <w:spacing w:line="240" w:lineRule="auto"/>
    </w:pPr>
    <w:tblPr>
      <w:tblStyleRowBandSize w:val="1"/>
      <w:tblStyleColBandSize w:val="1"/>
      <w:tblBorders>
        <w:top w:val="single" w:sz="8" w:space="0" w:color="231F20" w:themeColor="text1"/>
        <w:left w:val="single" w:sz="8" w:space="0" w:color="231F20" w:themeColor="text1"/>
        <w:bottom w:val="single" w:sz="8" w:space="0" w:color="231F20" w:themeColor="text1"/>
        <w:right w:val="single" w:sz="8" w:space="0" w:color="231F20" w:themeColor="text1"/>
        <w:insideH w:val="single" w:sz="8" w:space="0" w:color="231F20" w:themeColor="text1"/>
        <w:insideV w:val="single" w:sz="8" w:space="0" w:color="231F2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1F20" w:themeColor="text1"/>
          <w:left w:val="single" w:sz="8" w:space="0" w:color="231F20" w:themeColor="text1"/>
          <w:bottom w:val="single" w:sz="18" w:space="0" w:color="231F20" w:themeColor="text1"/>
          <w:right w:val="single" w:sz="8" w:space="0" w:color="231F20" w:themeColor="text1"/>
          <w:insideH w:val="nil"/>
          <w:insideV w:val="single" w:sz="8" w:space="0" w:color="231F2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1F20" w:themeColor="text1"/>
          <w:left w:val="single" w:sz="8" w:space="0" w:color="231F20" w:themeColor="text1"/>
          <w:bottom w:val="single" w:sz="8" w:space="0" w:color="231F20" w:themeColor="text1"/>
          <w:right w:val="single" w:sz="8" w:space="0" w:color="231F20" w:themeColor="text1"/>
          <w:insideH w:val="nil"/>
          <w:insideV w:val="single" w:sz="8" w:space="0" w:color="231F2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1F20" w:themeColor="text1"/>
          <w:left w:val="single" w:sz="8" w:space="0" w:color="231F20" w:themeColor="text1"/>
          <w:bottom w:val="single" w:sz="8" w:space="0" w:color="231F20" w:themeColor="text1"/>
          <w:right w:val="single" w:sz="8" w:space="0" w:color="231F20" w:themeColor="text1"/>
        </w:tcBorders>
      </w:tcPr>
    </w:tblStylePr>
    <w:tblStylePr w:type="band1Vert">
      <w:tblPr/>
      <w:tcPr>
        <w:tcBorders>
          <w:top w:val="single" w:sz="8" w:space="0" w:color="231F20" w:themeColor="text1"/>
          <w:left w:val="single" w:sz="8" w:space="0" w:color="231F20" w:themeColor="text1"/>
          <w:bottom w:val="single" w:sz="8" w:space="0" w:color="231F20" w:themeColor="text1"/>
          <w:right w:val="single" w:sz="8" w:space="0" w:color="231F20" w:themeColor="text1"/>
        </w:tcBorders>
        <w:shd w:val="clear" w:color="auto" w:fill="CBC4C6" w:themeFill="text1" w:themeFillTint="3F"/>
      </w:tcPr>
    </w:tblStylePr>
    <w:tblStylePr w:type="band1Horz">
      <w:tblPr/>
      <w:tcPr>
        <w:tcBorders>
          <w:top w:val="single" w:sz="8" w:space="0" w:color="231F20" w:themeColor="text1"/>
          <w:left w:val="single" w:sz="8" w:space="0" w:color="231F20" w:themeColor="text1"/>
          <w:bottom w:val="single" w:sz="8" w:space="0" w:color="231F20" w:themeColor="text1"/>
          <w:right w:val="single" w:sz="8" w:space="0" w:color="231F20" w:themeColor="text1"/>
          <w:insideV w:val="single" w:sz="8" w:space="0" w:color="231F20" w:themeColor="text1"/>
        </w:tcBorders>
        <w:shd w:val="clear" w:color="auto" w:fill="CBC4C6" w:themeFill="text1" w:themeFillTint="3F"/>
      </w:tcPr>
    </w:tblStylePr>
    <w:tblStylePr w:type="band2Horz">
      <w:tblPr/>
      <w:tcPr>
        <w:tcBorders>
          <w:top w:val="single" w:sz="8" w:space="0" w:color="231F20" w:themeColor="text1"/>
          <w:left w:val="single" w:sz="8" w:space="0" w:color="231F20" w:themeColor="text1"/>
          <w:bottom w:val="single" w:sz="8" w:space="0" w:color="231F20" w:themeColor="text1"/>
          <w:right w:val="single" w:sz="8" w:space="0" w:color="231F20" w:themeColor="text1"/>
          <w:insideV w:val="single" w:sz="8" w:space="0" w:color="231F20" w:themeColor="text1"/>
        </w:tcBorders>
      </w:tcPr>
    </w:tblStylePr>
  </w:style>
  <w:style w:type="table" w:styleId="LightGrid-Accent1">
    <w:name w:val="Light Grid Accent 1"/>
    <w:basedOn w:val="TableNormal"/>
    <w:uiPriority w:val="62"/>
    <w:semiHidden/>
    <w:rsid w:val="00B60586"/>
    <w:pPr>
      <w:spacing w:line="240" w:lineRule="auto"/>
    </w:pPr>
    <w:tblPr>
      <w:tblStyleRowBandSize w:val="1"/>
      <w:tblStyleColBandSize w:val="1"/>
      <w:tblBorders>
        <w:top w:val="single" w:sz="8" w:space="0" w:color="8ACED7" w:themeColor="accent1"/>
        <w:left w:val="single" w:sz="8" w:space="0" w:color="8ACED7" w:themeColor="accent1"/>
        <w:bottom w:val="single" w:sz="8" w:space="0" w:color="8ACED7" w:themeColor="accent1"/>
        <w:right w:val="single" w:sz="8" w:space="0" w:color="8ACED7" w:themeColor="accent1"/>
        <w:insideH w:val="single" w:sz="8" w:space="0" w:color="8ACED7" w:themeColor="accent1"/>
        <w:insideV w:val="single" w:sz="8" w:space="0" w:color="8ACED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ACED7" w:themeColor="accent1"/>
          <w:left w:val="single" w:sz="8" w:space="0" w:color="8ACED7" w:themeColor="accent1"/>
          <w:bottom w:val="single" w:sz="18" w:space="0" w:color="8ACED7" w:themeColor="accent1"/>
          <w:right w:val="single" w:sz="8" w:space="0" w:color="8ACED7" w:themeColor="accent1"/>
          <w:insideH w:val="nil"/>
          <w:insideV w:val="single" w:sz="8" w:space="0" w:color="8ACED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ACED7" w:themeColor="accent1"/>
          <w:left w:val="single" w:sz="8" w:space="0" w:color="8ACED7" w:themeColor="accent1"/>
          <w:bottom w:val="single" w:sz="8" w:space="0" w:color="8ACED7" w:themeColor="accent1"/>
          <w:right w:val="single" w:sz="8" w:space="0" w:color="8ACED7" w:themeColor="accent1"/>
          <w:insideH w:val="nil"/>
          <w:insideV w:val="single" w:sz="8" w:space="0" w:color="8ACED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ACED7" w:themeColor="accent1"/>
          <w:left w:val="single" w:sz="8" w:space="0" w:color="8ACED7" w:themeColor="accent1"/>
          <w:bottom w:val="single" w:sz="8" w:space="0" w:color="8ACED7" w:themeColor="accent1"/>
          <w:right w:val="single" w:sz="8" w:space="0" w:color="8ACED7" w:themeColor="accent1"/>
        </w:tcBorders>
      </w:tcPr>
    </w:tblStylePr>
    <w:tblStylePr w:type="band1Vert">
      <w:tblPr/>
      <w:tcPr>
        <w:tcBorders>
          <w:top w:val="single" w:sz="8" w:space="0" w:color="8ACED7" w:themeColor="accent1"/>
          <w:left w:val="single" w:sz="8" w:space="0" w:color="8ACED7" w:themeColor="accent1"/>
          <w:bottom w:val="single" w:sz="8" w:space="0" w:color="8ACED7" w:themeColor="accent1"/>
          <w:right w:val="single" w:sz="8" w:space="0" w:color="8ACED7" w:themeColor="accent1"/>
        </w:tcBorders>
        <w:shd w:val="clear" w:color="auto" w:fill="E1F2F5" w:themeFill="accent1" w:themeFillTint="3F"/>
      </w:tcPr>
    </w:tblStylePr>
    <w:tblStylePr w:type="band1Horz">
      <w:tblPr/>
      <w:tcPr>
        <w:tcBorders>
          <w:top w:val="single" w:sz="8" w:space="0" w:color="8ACED7" w:themeColor="accent1"/>
          <w:left w:val="single" w:sz="8" w:space="0" w:color="8ACED7" w:themeColor="accent1"/>
          <w:bottom w:val="single" w:sz="8" w:space="0" w:color="8ACED7" w:themeColor="accent1"/>
          <w:right w:val="single" w:sz="8" w:space="0" w:color="8ACED7" w:themeColor="accent1"/>
          <w:insideV w:val="single" w:sz="8" w:space="0" w:color="8ACED7" w:themeColor="accent1"/>
        </w:tcBorders>
        <w:shd w:val="clear" w:color="auto" w:fill="E1F2F5" w:themeFill="accent1" w:themeFillTint="3F"/>
      </w:tcPr>
    </w:tblStylePr>
    <w:tblStylePr w:type="band2Horz">
      <w:tblPr/>
      <w:tcPr>
        <w:tcBorders>
          <w:top w:val="single" w:sz="8" w:space="0" w:color="8ACED7" w:themeColor="accent1"/>
          <w:left w:val="single" w:sz="8" w:space="0" w:color="8ACED7" w:themeColor="accent1"/>
          <w:bottom w:val="single" w:sz="8" w:space="0" w:color="8ACED7" w:themeColor="accent1"/>
          <w:right w:val="single" w:sz="8" w:space="0" w:color="8ACED7" w:themeColor="accent1"/>
          <w:insideV w:val="single" w:sz="8" w:space="0" w:color="8ACED7" w:themeColor="accent1"/>
        </w:tcBorders>
      </w:tcPr>
    </w:tblStylePr>
  </w:style>
  <w:style w:type="table" w:styleId="LightGrid-Accent2">
    <w:name w:val="Light Grid Accent 2"/>
    <w:basedOn w:val="TableNormal"/>
    <w:uiPriority w:val="62"/>
    <w:semiHidden/>
    <w:rsid w:val="00B60586"/>
    <w:pPr>
      <w:spacing w:line="240" w:lineRule="auto"/>
    </w:pPr>
    <w:tblPr>
      <w:tblStyleRowBandSize w:val="1"/>
      <w:tblStyleColBandSize w:val="1"/>
      <w:tblBorders>
        <w:top w:val="single" w:sz="8" w:space="0" w:color="003263" w:themeColor="accent2"/>
        <w:left w:val="single" w:sz="8" w:space="0" w:color="003263" w:themeColor="accent2"/>
        <w:bottom w:val="single" w:sz="8" w:space="0" w:color="003263" w:themeColor="accent2"/>
        <w:right w:val="single" w:sz="8" w:space="0" w:color="003263" w:themeColor="accent2"/>
        <w:insideH w:val="single" w:sz="8" w:space="0" w:color="003263" w:themeColor="accent2"/>
        <w:insideV w:val="single" w:sz="8" w:space="0" w:color="003263"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3263" w:themeColor="accent2"/>
          <w:left w:val="single" w:sz="8" w:space="0" w:color="003263" w:themeColor="accent2"/>
          <w:bottom w:val="single" w:sz="18" w:space="0" w:color="003263" w:themeColor="accent2"/>
          <w:right w:val="single" w:sz="8" w:space="0" w:color="003263" w:themeColor="accent2"/>
          <w:insideH w:val="nil"/>
          <w:insideV w:val="single" w:sz="8" w:space="0" w:color="003263"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3263" w:themeColor="accent2"/>
          <w:left w:val="single" w:sz="8" w:space="0" w:color="003263" w:themeColor="accent2"/>
          <w:bottom w:val="single" w:sz="8" w:space="0" w:color="003263" w:themeColor="accent2"/>
          <w:right w:val="single" w:sz="8" w:space="0" w:color="003263" w:themeColor="accent2"/>
          <w:insideH w:val="nil"/>
          <w:insideV w:val="single" w:sz="8" w:space="0" w:color="003263"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3263" w:themeColor="accent2"/>
          <w:left w:val="single" w:sz="8" w:space="0" w:color="003263" w:themeColor="accent2"/>
          <w:bottom w:val="single" w:sz="8" w:space="0" w:color="003263" w:themeColor="accent2"/>
          <w:right w:val="single" w:sz="8" w:space="0" w:color="003263" w:themeColor="accent2"/>
        </w:tcBorders>
      </w:tcPr>
    </w:tblStylePr>
    <w:tblStylePr w:type="band1Vert">
      <w:tblPr/>
      <w:tcPr>
        <w:tcBorders>
          <w:top w:val="single" w:sz="8" w:space="0" w:color="003263" w:themeColor="accent2"/>
          <w:left w:val="single" w:sz="8" w:space="0" w:color="003263" w:themeColor="accent2"/>
          <w:bottom w:val="single" w:sz="8" w:space="0" w:color="003263" w:themeColor="accent2"/>
          <w:right w:val="single" w:sz="8" w:space="0" w:color="003263" w:themeColor="accent2"/>
        </w:tcBorders>
        <w:shd w:val="clear" w:color="auto" w:fill="99CCFF" w:themeFill="accent2" w:themeFillTint="3F"/>
      </w:tcPr>
    </w:tblStylePr>
    <w:tblStylePr w:type="band1Horz">
      <w:tblPr/>
      <w:tcPr>
        <w:tcBorders>
          <w:top w:val="single" w:sz="8" w:space="0" w:color="003263" w:themeColor="accent2"/>
          <w:left w:val="single" w:sz="8" w:space="0" w:color="003263" w:themeColor="accent2"/>
          <w:bottom w:val="single" w:sz="8" w:space="0" w:color="003263" w:themeColor="accent2"/>
          <w:right w:val="single" w:sz="8" w:space="0" w:color="003263" w:themeColor="accent2"/>
          <w:insideV w:val="single" w:sz="8" w:space="0" w:color="003263" w:themeColor="accent2"/>
        </w:tcBorders>
        <w:shd w:val="clear" w:color="auto" w:fill="99CCFF" w:themeFill="accent2" w:themeFillTint="3F"/>
      </w:tcPr>
    </w:tblStylePr>
    <w:tblStylePr w:type="band2Horz">
      <w:tblPr/>
      <w:tcPr>
        <w:tcBorders>
          <w:top w:val="single" w:sz="8" w:space="0" w:color="003263" w:themeColor="accent2"/>
          <w:left w:val="single" w:sz="8" w:space="0" w:color="003263" w:themeColor="accent2"/>
          <w:bottom w:val="single" w:sz="8" w:space="0" w:color="003263" w:themeColor="accent2"/>
          <w:right w:val="single" w:sz="8" w:space="0" w:color="003263" w:themeColor="accent2"/>
          <w:insideV w:val="single" w:sz="8" w:space="0" w:color="003263" w:themeColor="accent2"/>
        </w:tcBorders>
      </w:tcPr>
    </w:tblStylePr>
  </w:style>
  <w:style w:type="table" w:styleId="LightGrid-Accent3">
    <w:name w:val="Light Grid Accent 3"/>
    <w:basedOn w:val="TableNormal"/>
    <w:uiPriority w:val="62"/>
    <w:semiHidden/>
    <w:rsid w:val="00B60586"/>
    <w:pPr>
      <w:spacing w:line="240" w:lineRule="auto"/>
    </w:pPr>
    <w:tblPr>
      <w:tblStyleRowBandSize w:val="1"/>
      <w:tblStyleColBandSize w:val="1"/>
      <w:tblBorders>
        <w:top w:val="single" w:sz="8" w:space="0" w:color="F04E2D" w:themeColor="accent3"/>
        <w:left w:val="single" w:sz="8" w:space="0" w:color="F04E2D" w:themeColor="accent3"/>
        <w:bottom w:val="single" w:sz="8" w:space="0" w:color="F04E2D" w:themeColor="accent3"/>
        <w:right w:val="single" w:sz="8" w:space="0" w:color="F04E2D" w:themeColor="accent3"/>
        <w:insideH w:val="single" w:sz="8" w:space="0" w:color="F04E2D" w:themeColor="accent3"/>
        <w:insideV w:val="single" w:sz="8" w:space="0" w:color="F04E2D"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04E2D" w:themeColor="accent3"/>
          <w:left w:val="single" w:sz="8" w:space="0" w:color="F04E2D" w:themeColor="accent3"/>
          <w:bottom w:val="single" w:sz="18" w:space="0" w:color="F04E2D" w:themeColor="accent3"/>
          <w:right w:val="single" w:sz="8" w:space="0" w:color="F04E2D" w:themeColor="accent3"/>
          <w:insideH w:val="nil"/>
          <w:insideV w:val="single" w:sz="8" w:space="0" w:color="F04E2D"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04E2D" w:themeColor="accent3"/>
          <w:left w:val="single" w:sz="8" w:space="0" w:color="F04E2D" w:themeColor="accent3"/>
          <w:bottom w:val="single" w:sz="8" w:space="0" w:color="F04E2D" w:themeColor="accent3"/>
          <w:right w:val="single" w:sz="8" w:space="0" w:color="F04E2D" w:themeColor="accent3"/>
          <w:insideH w:val="nil"/>
          <w:insideV w:val="single" w:sz="8" w:space="0" w:color="F04E2D"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04E2D" w:themeColor="accent3"/>
          <w:left w:val="single" w:sz="8" w:space="0" w:color="F04E2D" w:themeColor="accent3"/>
          <w:bottom w:val="single" w:sz="8" w:space="0" w:color="F04E2D" w:themeColor="accent3"/>
          <w:right w:val="single" w:sz="8" w:space="0" w:color="F04E2D" w:themeColor="accent3"/>
        </w:tcBorders>
      </w:tcPr>
    </w:tblStylePr>
    <w:tblStylePr w:type="band1Vert">
      <w:tblPr/>
      <w:tcPr>
        <w:tcBorders>
          <w:top w:val="single" w:sz="8" w:space="0" w:color="F04E2D" w:themeColor="accent3"/>
          <w:left w:val="single" w:sz="8" w:space="0" w:color="F04E2D" w:themeColor="accent3"/>
          <w:bottom w:val="single" w:sz="8" w:space="0" w:color="F04E2D" w:themeColor="accent3"/>
          <w:right w:val="single" w:sz="8" w:space="0" w:color="F04E2D" w:themeColor="accent3"/>
        </w:tcBorders>
        <w:shd w:val="clear" w:color="auto" w:fill="FBD3CB" w:themeFill="accent3" w:themeFillTint="3F"/>
      </w:tcPr>
    </w:tblStylePr>
    <w:tblStylePr w:type="band1Horz">
      <w:tblPr/>
      <w:tcPr>
        <w:tcBorders>
          <w:top w:val="single" w:sz="8" w:space="0" w:color="F04E2D" w:themeColor="accent3"/>
          <w:left w:val="single" w:sz="8" w:space="0" w:color="F04E2D" w:themeColor="accent3"/>
          <w:bottom w:val="single" w:sz="8" w:space="0" w:color="F04E2D" w:themeColor="accent3"/>
          <w:right w:val="single" w:sz="8" w:space="0" w:color="F04E2D" w:themeColor="accent3"/>
          <w:insideV w:val="single" w:sz="8" w:space="0" w:color="F04E2D" w:themeColor="accent3"/>
        </w:tcBorders>
        <w:shd w:val="clear" w:color="auto" w:fill="FBD3CB" w:themeFill="accent3" w:themeFillTint="3F"/>
      </w:tcPr>
    </w:tblStylePr>
    <w:tblStylePr w:type="band2Horz">
      <w:tblPr/>
      <w:tcPr>
        <w:tcBorders>
          <w:top w:val="single" w:sz="8" w:space="0" w:color="F04E2D" w:themeColor="accent3"/>
          <w:left w:val="single" w:sz="8" w:space="0" w:color="F04E2D" w:themeColor="accent3"/>
          <w:bottom w:val="single" w:sz="8" w:space="0" w:color="F04E2D" w:themeColor="accent3"/>
          <w:right w:val="single" w:sz="8" w:space="0" w:color="F04E2D" w:themeColor="accent3"/>
          <w:insideV w:val="single" w:sz="8" w:space="0" w:color="F04E2D" w:themeColor="accent3"/>
        </w:tcBorders>
      </w:tcPr>
    </w:tblStylePr>
  </w:style>
  <w:style w:type="table" w:styleId="LightGrid-Accent4">
    <w:name w:val="Light Grid Accent 4"/>
    <w:basedOn w:val="TableNormal"/>
    <w:uiPriority w:val="62"/>
    <w:semiHidden/>
    <w:rsid w:val="00B60586"/>
    <w:pPr>
      <w:spacing w:line="240" w:lineRule="auto"/>
    </w:pPr>
    <w:tblPr>
      <w:tblStyleRowBandSize w:val="1"/>
      <w:tblStyleColBandSize w:val="1"/>
      <w:tblBorders>
        <w:top w:val="single" w:sz="8" w:space="0" w:color="50BFA2" w:themeColor="accent4"/>
        <w:left w:val="single" w:sz="8" w:space="0" w:color="50BFA2" w:themeColor="accent4"/>
        <w:bottom w:val="single" w:sz="8" w:space="0" w:color="50BFA2" w:themeColor="accent4"/>
        <w:right w:val="single" w:sz="8" w:space="0" w:color="50BFA2" w:themeColor="accent4"/>
        <w:insideH w:val="single" w:sz="8" w:space="0" w:color="50BFA2" w:themeColor="accent4"/>
        <w:insideV w:val="single" w:sz="8" w:space="0" w:color="50BF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0BFA2" w:themeColor="accent4"/>
          <w:left w:val="single" w:sz="8" w:space="0" w:color="50BFA2" w:themeColor="accent4"/>
          <w:bottom w:val="single" w:sz="18" w:space="0" w:color="50BFA2" w:themeColor="accent4"/>
          <w:right w:val="single" w:sz="8" w:space="0" w:color="50BFA2" w:themeColor="accent4"/>
          <w:insideH w:val="nil"/>
          <w:insideV w:val="single" w:sz="8" w:space="0" w:color="50BF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0BFA2" w:themeColor="accent4"/>
          <w:left w:val="single" w:sz="8" w:space="0" w:color="50BFA2" w:themeColor="accent4"/>
          <w:bottom w:val="single" w:sz="8" w:space="0" w:color="50BFA2" w:themeColor="accent4"/>
          <w:right w:val="single" w:sz="8" w:space="0" w:color="50BFA2" w:themeColor="accent4"/>
          <w:insideH w:val="nil"/>
          <w:insideV w:val="single" w:sz="8" w:space="0" w:color="50BF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0BFA2" w:themeColor="accent4"/>
          <w:left w:val="single" w:sz="8" w:space="0" w:color="50BFA2" w:themeColor="accent4"/>
          <w:bottom w:val="single" w:sz="8" w:space="0" w:color="50BFA2" w:themeColor="accent4"/>
          <w:right w:val="single" w:sz="8" w:space="0" w:color="50BFA2" w:themeColor="accent4"/>
        </w:tcBorders>
      </w:tcPr>
    </w:tblStylePr>
    <w:tblStylePr w:type="band1Vert">
      <w:tblPr/>
      <w:tcPr>
        <w:tcBorders>
          <w:top w:val="single" w:sz="8" w:space="0" w:color="50BFA2" w:themeColor="accent4"/>
          <w:left w:val="single" w:sz="8" w:space="0" w:color="50BFA2" w:themeColor="accent4"/>
          <w:bottom w:val="single" w:sz="8" w:space="0" w:color="50BFA2" w:themeColor="accent4"/>
          <w:right w:val="single" w:sz="8" w:space="0" w:color="50BFA2" w:themeColor="accent4"/>
        </w:tcBorders>
        <w:shd w:val="clear" w:color="auto" w:fill="D3EFE7" w:themeFill="accent4" w:themeFillTint="3F"/>
      </w:tcPr>
    </w:tblStylePr>
    <w:tblStylePr w:type="band1Horz">
      <w:tblPr/>
      <w:tcPr>
        <w:tcBorders>
          <w:top w:val="single" w:sz="8" w:space="0" w:color="50BFA2" w:themeColor="accent4"/>
          <w:left w:val="single" w:sz="8" w:space="0" w:color="50BFA2" w:themeColor="accent4"/>
          <w:bottom w:val="single" w:sz="8" w:space="0" w:color="50BFA2" w:themeColor="accent4"/>
          <w:right w:val="single" w:sz="8" w:space="0" w:color="50BFA2" w:themeColor="accent4"/>
          <w:insideV w:val="single" w:sz="8" w:space="0" w:color="50BFA2" w:themeColor="accent4"/>
        </w:tcBorders>
        <w:shd w:val="clear" w:color="auto" w:fill="D3EFE7" w:themeFill="accent4" w:themeFillTint="3F"/>
      </w:tcPr>
    </w:tblStylePr>
    <w:tblStylePr w:type="band2Horz">
      <w:tblPr/>
      <w:tcPr>
        <w:tcBorders>
          <w:top w:val="single" w:sz="8" w:space="0" w:color="50BFA2" w:themeColor="accent4"/>
          <w:left w:val="single" w:sz="8" w:space="0" w:color="50BFA2" w:themeColor="accent4"/>
          <w:bottom w:val="single" w:sz="8" w:space="0" w:color="50BFA2" w:themeColor="accent4"/>
          <w:right w:val="single" w:sz="8" w:space="0" w:color="50BFA2" w:themeColor="accent4"/>
          <w:insideV w:val="single" w:sz="8" w:space="0" w:color="50BFA2" w:themeColor="accent4"/>
        </w:tcBorders>
      </w:tcPr>
    </w:tblStylePr>
  </w:style>
  <w:style w:type="table" w:styleId="LightGrid-Accent5">
    <w:name w:val="Light Grid Accent 5"/>
    <w:basedOn w:val="TableNormal"/>
    <w:uiPriority w:val="62"/>
    <w:semiHidden/>
    <w:rsid w:val="00B60586"/>
    <w:pPr>
      <w:spacing w:line="240" w:lineRule="auto"/>
    </w:pPr>
    <w:tblPr>
      <w:tblStyleRowBandSize w:val="1"/>
      <w:tblStyleColBandSize w:val="1"/>
      <w:tblBorders>
        <w:top w:val="single" w:sz="8" w:space="0" w:color="9A64A9" w:themeColor="accent5"/>
        <w:left w:val="single" w:sz="8" w:space="0" w:color="9A64A9" w:themeColor="accent5"/>
        <w:bottom w:val="single" w:sz="8" w:space="0" w:color="9A64A9" w:themeColor="accent5"/>
        <w:right w:val="single" w:sz="8" w:space="0" w:color="9A64A9" w:themeColor="accent5"/>
        <w:insideH w:val="single" w:sz="8" w:space="0" w:color="9A64A9" w:themeColor="accent5"/>
        <w:insideV w:val="single" w:sz="8" w:space="0" w:color="9A64A9"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A64A9" w:themeColor="accent5"/>
          <w:left w:val="single" w:sz="8" w:space="0" w:color="9A64A9" w:themeColor="accent5"/>
          <w:bottom w:val="single" w:sz="18" w:space="0" w:color="9A64A9" w:themeColor="accent5"/>
          <w:right w:val="single" w:sz="8" w:space="0" w:color="9A64A9" w:themeColor="accent5"/>
          <w:insideH w:val="nil"/>
          <w:insideV w:val="single" w:sz="8" w:space="0" w:color="9A64A9"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A64A9" w:themeColor="accent5"/>
          <w:left w:val="single" w:sz="8" w:space="0" w:color="9A64A9" w:themeColor="accent5"/>
          <w:bottom w:val="single" w:sz="8" w:space="0" w:color="9A64A9" w:themeColor="accent5"/>
          <w:right w:val="single" w:sz="8" w:space="0" w:color="9A64A9" w:themeColor="accent5"/>
          <w:insideH w:val="nil"/>
          <w:insideV w:val="single" w:sz="8" w:space="0" w:color="9A64A9"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A64A9" w:themeColor="accent5"/>
          <w:left w:val="single" w:sz="8" w:space="0" w:color="9A64A9" w:themeColor="accent5"/>
          <w:bottom w:val="single" w:sz="8" w:space="0" w:color="9A64A9" w:themeColor="accent5"/>
          <w:right w:val="single" w:sz="8" w:space="0" w:color="9A64A9" w:themeColor="accent5"/>
        </w:tcBorders>
      </w:tcPr>
    </w:tblStylePr>
    <w:tblStylePr w:type="band1Vert">
      <w:tblPr/>
      <w:tcPr>
        <w:tcBorders>
          <w:top w:val="single" w:sz="8" w:space="0" w:color="9A64A9" w:themeColor="accent5"/>
          <w:left w:val="single" w:sz="8" w:space="0" w:color="9A64A9" w:themeColor="accent5"/>
          <w:bottom w:val="single" w:sz="8" w:space="0" w:color="9A64A9" w:themeColor="accent5"/>
          <w:right w:val="single" w:sz="8" w:space="0" w:color="9A64A9" w:themeColor="accent5"/>
        </w:tcBorders>
        <w:shd w:val="clear" w:color="auto" w:fill="E6D8E9" w:themeFill="accent5" w:themeFillTint="3F"/>
      </w:tcPr>
    </w:tblStylePr>
    <w:tblStylePr w:type="band1Horz">
      <w:tblPr/>
      <w:tcPr>
        <w:tcBorders>
          <w:top w:val="single" w:sz="8" w:space="0" w:color="9A64A9" w:themeColor="accent5"/>
          <w:left w:val="single" w:sz="8" w:space="0" w:color="9A64A9" w:themeColor="accent5"/>
          <w:bottom w:val="single" w:sz="8" w:space="0" w:color="9A64A9" w:themeColor="accent5"/>
          <w:right w:val="single" w:sz="8" w:space="0" w:color="9A64A9" w:themeColor="accent5"/>
          <w:insideV w:val="single" w:sz="8" w:space="0" w:color="9A64A9" w:themeColor="accent5"/>
        </w:tcBorders>
        <w:shd w:val="clear" w:color="auto" w:fill="E6D8E9" w:themeFill="accent5" w:themeFillTint="3F"/>
      </w:tcPr>
    </w:tblStylePr>
    <w:tblStylePr w:type="band2Horz">
      <w:tblPr/>
      <w:tcPr>
        <w:tcBorders>
          <w:top w:val="single" w:sz="8" w:space="0" w:color="9A64A9" w:themeColor="accent5"/>
          <w:left w:val="single" w:sz="8" w:space="0" w:color="9A64A9" w:themeColor="accent5"/>
          <w:bottom w:val="single" w:sz="8" w:space="0" w:color="9A64A9" w:themeColor="accent5"/>
          <w:right w:val="single" w:sz="8" w:space="0" w:color="9A64A9" w:themeColor="accent5"/>
          <w:insideV w:val="single" w:sz="8" w:space="0" w:color="9A64A9" w:themeColor="accent5"/>
        </w:tcBorders>
      </w:tcPr>
    </w:tblStylePr>
  </w:style>
  <w:style w:type="table" w:styleId="LightGrid-Accent6">
    <w:name w:val="Light Grid Accent 6"/>
    <w:basedOn w:val="TableNormal"/>
    <w:uiPriority w:val="62"/>
    <w:semiHidden/>
    <w:rsid w:val="00B60586"/>
    <w:pPr>
      <w:spacing w:line="240" w:lineRule="auto"/>
    </w:pPr>
    <w:tblPr>
      <w:tblStyleRowBandSize w:val="1"/>
      <w:tblStyleColBandSize w:val="1"/>
      <w:tblBorders>
        <w:top w:val="single" w:sz="8" w:space="0" w:color="FFCF62" w:themeColor="accent6"/>
        <w:left w:val="single" w:sz="8" w:space="0" w:color="FFCF62" w:themeColor="accent6"/>
        <w:bottom w:val="single" w:sz="8" w:space="0" w:color="FFCF62" w:themeColor="accent6"/>
        <w:right w:val="single" w:sz="8" w:space="0" w:color="FFCF62" w:themeColor="accent6"/>
        <w:insideH w:val="single" w:sz="8" w:space="0" w:color="FFCF62" w:themeColor="accent6"/>
        <w:insideV w:val="single" w:sz="8" w:space="0" w:color="FFCF62"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F62" w:themeColor="accent6"/>
          <w:left w:val="single" w:sz="8" w:space="0" w:color="FFCF62" w:themeColor="accent6"/>
          <w:bottom w:val="single" w:sz="18" w:space="0" w:color="FFCF62" w:themeColor="accent6"/>
          <w:right w:val="single" w:sz="8" w:space="0" w:color="FFCF62" w:themeColor="accent6"/>
          <w:insideH w:val="nil"/>
          <w:insideV w:val="single" w:sz="8" w:space="0" w:color="FFCF62"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F62" w:themeColor="accent6"/>
          <w:left w:val="single" w:sz="8" w:space="0" w:color="FFCF62" w:themeColor="accent6"/>
          <w:bottom w:val="single" w:sz="8" w:space="0" w:color="FFCF62" w:themeColor="accent6"/>
          <w:right w:val="single" w:sz="8" w:space="0" w:color="FFCF62" w:themeColor="accent6"/>
          <w:insideH w:val="nil"/>
          <w:insideV w:val="single" w:sz="8" w:space="0" w:color="FFCF62"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F62" w:themeColor="accent6"/>
          <w:left w:val="single" w:sz="8" w:space="0" w:color="FFCF62" w:themeColor="accent6"/>
          <w:bottom w:val="single" w:sz="8" w:space="0" w:color="FFCF62" w:themeColor="accent6"/>
          <w:right w:val="single" w:sz="8" w:space="0" w:color="FFCF62" w:themeColor="accent6"/>
        </w:tcBorders>
      </w:tcPr>
    </w:tblStylePr>
    <w:tblStylePr w:type="band1Vert">
      <w:tblPr/>
      <w:tcPr>
        <w:tcBorders>
          <w:top w:val="single" w:sz="8" w:space="0" w:color="FFCF62" w:themeColor="accent6"/>
          <w:left w:val="single" w:sz="8" w:space="0" w:color="FFCF62" w:themeColor="accent6"/>
          <w:bottom w:val="single" w:sz="8" w:space="0" w:color="FFCF62" w:themeColor="accent6"/>
          <w:right w:val="single" w:sz="8" w:space="0" w:color="FFCF62" w:themeColor="accent6"/>
        </w:tcBorders>
        <w:shd w:val="clear" w:color="auto" w:fill="FFF3D8" w:themeFill="accent6" w:themeFillTint="3F"/>
      </w:tcPr>
    </w:tblStylePr>
    <w:tblStylePr w:type="band1Horz">
      <w:tblPr/>
      <w:tcPr>
        <w:tcBorders>
          <w:top w:val="single" w:sz="8" w:space="0" w:color="FFCF62" w:themeColor="accent6"/>
          <w:left w:val="single" w:sz="8" w:space="0" w:color="FFCF62" w:themeColor="accent6"/>
          <w:bottom w:val="single" w:sz="8" w:space="0" w:color="FFCF62" w:themeColor="accent6"/>
          <w:right w:val="single" w:sz="8" w:space="0" w:color="FFCF62" w:themeColor="accent6"/>
          <w:insideV w:val="single" w:sz="8" w:space="0" w:color="FFCF62" w:themeColor="accent6"/>
        </w:tcBorders>
        <w:shd w:val="clear" w:color="auto" w:fill="FFF3D8" w:themeFill="accent6" w:themeFillTint="3F"/>
      </w:tcPr>
    </w:tblStylePr>
    <w:tblStylePr w:type="band2Horz">
      <w:tblPr/>
      <w:tcPr>
        <w:tcBorders>
          <w:top w:val="single" w:sz="8" w:space="0" w:color="FFCF62" w:themeColor="accent6"/>
          <w:left w:val="single" w:sz="8" w:space="0" w:color="FFCF62" w:themeColor="accent6"/>
          <w:bottom w:val="single" w:sz="8" w:space="0" w:color="FFCF62" w:themeColor="accent6"/>
          <w:right w:val="single" w:sz="8" w:space="0" w:color="FFCF62" w:themeColor="accent6"/>
          <w:insideV w:val="single" w:sz="8" w:space="0" w:color="FFCF62" w:themeColor="accent6"/>
        </w:tcBorders>
      </w:tcPr>
    </w:tblStylePr>
  </w:style>
  <w:style w:type="table" w:styleId="LightList">
    <w:name w:val="Light List"/>
    <w:basedOn w:val="TableNormal"/>
    <w:uiPriority w:val="61"/>
    <w:semiHidden/>
    <w:rsid w:val="00B60586"/>
    <w:pPr>
      <w:spacing w:line="240" w:lineRule="auto"/>
    </w:pPr>
    <w:tblPr>
      <w:tblStyleRowBandSize w:val="1"/>
      <w:tblStyleColBandSize w:val="1"/>
      <w:tblBorders>
        <w:top w:val="single" w:sz="8" w:space="0" w:color="231F20" w:themeColor="text1"/>
        <w:left w:val="single" w:sz="8" w:space="0" w:color="231F20" w:themeColor="text1"/>
        <w:bottom w:val="single" w:sz="8" w:space="0" w:color="231F20" w:themeColor="text1"/>
        <w:right w:val="single" w:sz="8" w:space="0" w:color="231F20" w:themeColor="text1"/>
      </w:tblBorders>
    </w:tblPr>
    <w:tblStylePr w:type="firstRow">
      <w:pPr>
        <w:spacing w:before="0" w:after="0" w:line="240" w:lineRule="auto"/>
      </w:pPr>
      <w:rPr>
        <w:b/>
        <w:bCs/>
        <w:color w:val="FFFFFF" w:themeColor="background1"/>
      </w:rPr>
      <w:tblPr/>
      <w:tcPr>
        <w:shd w:val="clear" w:color="auto" w:fill="231F20" w:themeFill="text1"/>
      </w:tcPr>
    </w:tblStylePr>
    <w:tblStylePr w:type="lastRow">
      <w:pPr>
        <w:spacing w:before="0" w:after="0" w:line="240" w:lineRule="auto"/>
      </w:pPr>
      <w:rPr>
        <w:b/>
        <w:bCs/>
      </w:rPr>
      <w:tblPr/>
      <w:tcPr>
        <w:tcBorders>
          <w:top w:val="double" w:sz="6" w:space="0" w:color="231F20" w:themeColor="text1"/>
          <w:left w:val="single" w:sz="8" w:space="0" w:color="231F20" w:themeColor="text1"/>
          <w:bottom w:val="single" w:sz="8" w:space="0" w:color="231F20" w:themeColor="text1"/>
          <w:right w:val="single" w:sz="8" w:space="0" w:color="231F20" w:themeColor="text1"/>
        </w:tcBorders>
      </w:tcPr>
    </w:tblStylePr>
    <w:tblStylePr w:type="firstCol">
      <w:rPr>
        <w:b/>
        <w:bCs/>
      </w:rPr>
    </w:tblStylePr>
    <w:tblStylePr w:type="lastCol">
      <w:rPr>
        <w:b/>
        <w:bCs/>
      </w:rPr>
    </w:tblStylePr>
    <w:tblStylePr w:type="band1Vert">
      <w:tblPr/>
      <w:tcPr>
        <w:tcBorders>
          <w:top w:val="single" w:sz="8" w:space="0" w:color="231F20" w:themeColor="text1"/>
          <w:left w:val="single" w:sz="8" w:space="0" w:color="231F20" w:themeColor="text1"/>
          <w:bottom w:val="single" w:sz="8" w:space="0" w:color="231F20" w:themeColor="text1"/>
          <w:right w:val="single" w:sz="8" w:space="0" w:color="231F20" w:themeColor="text1"/>
        </w:tcBorders>
      </w:tcPr>
    </w:tblStylePr>
    <w:tblStylePr w:type="band1Horz">
      <w:tblPr/>
      <w:tcPr>
        <w:tcBorders>
          <w:top w:val="single" w:sz="8" w:space="0" w:color="231F20" w:themeColor="text1"/>
          <w:left w:val="single" w:sz="8" w:space="0" w:color="231F20" w:themeColor="text1"/>
          <w:bottom w:val="single" w:sz="8" w:space="0" w:color="231F20" w:themeColor="text1"/>
          <w:right w:val="single" w:sz="8" w:space="0" w:color="231F20" w:themeColor="text1"/>
        </w:tcBorders>
      </w:tcPr>
    </w:tblStylePr>
  </w:style>
  <w:style w:type="table" w:styleId="LightList-Accent1">
    <w:name w:val="Light List Accent 1"/>
    <w:basedOn w:val="TableNormal"/>
    <w:uiPriority w:val="61"/>
    <w:semiHidden/>
    <w:rsid w:val="00B60586"/>
    <w:pPr>
      <w:spacing w:line="240" w:lineRule="auto"/>
    </w:pPr>
    <w:tblPr>
      <w:tblStyleRowBandSize w:val="1"/>
      <w:tblStyleColBandSize w:val="1"/>
      <w:tblBorders>
        <w:top w:val="single" w:sz="8" w:space="0" w:color="8ACED7" w:themeColor="accent1"/>
        <w:left w:val="single" w:sz="8" w:space="0" w:color="8ACED7" w:themeColor="accent1"/>
        <w:bottom w:val="single" w:sz="8" w:space="0" w:color="8ACED7" w:themeColor="accent1"/>
        <w:right w:val="single" w:sz="8" w:space="0" w:color="8ACED7" w:themeColor="accent1"/>
      </w:tblBorders>
    </w:tblPr>
    <w:tblStylePr w:type="firstRow">
      <w:pPr>
        <w:spacing w:before="0" w:after="0" w:line="240" w:lineRule="auto"/>
      </w:pPr>
      <w:rPr>
        <w:b/>
        <w:bCs/>
        <w:color w:val="FFFFFF" w:themeColor="background1"/>
      </w:rPr>
      <w:tblPr/>
      <w:tcPr>
        <w:shd w:val="clear" w:color="auto" w:fill="8ACED7" w:themeFill="accent1"/>
      </w:tcPr>
    </w:tblStylePr>
    <w:tblStylePr w:type="lastRow">
      <w:pPr>
        <w:spacing w:before="0" w:after="0" w:line="240" w:lineRule="auto"/>
      </w:pPr>
      <w:rPr>
        <w:b/>
        <w:bCs/>
      </w:rPr>
      <w:tblPr/>
      <w:tcPr>
        <w:tcBorders>
          <w:top w:val="double" w:sz="6" w:space="0" w:color="8ACED7" w:themeColor="accent1"/>
          <w:left w:val="single" w:sz="8" w:space="0" w:color="8ACED7" w:themeColor="accent1"/>
          <w:bottom w:val="single" w:sz="8" w:space="0" w:color="8ACED7" w:themeColor="accent1"/>
          <w:right w:val="single" w:sz="8" w:space="0" w:color="8ACED7" w:themeColor="accent1"/>
        </w:tcBorders>
      </w:tcPr>
    </w:tblStylePr>
    <w:tblStylePr w:type="firstCol">
      <w:rPr>
        <w:b/>
        <w:bCs/>
      </w:rPr>
    </w:tblStylePr>
    <w:tblStylePr w:type="lastCol">
      <w:rPr>
        <w:b/>
        <w:bCs/>
      </w:rPr>
    </w:tblStylePr>
    <w:tblStylePr w:type="band1Vert">
      <w:tblPr/>
      <w:tcPr>
        <w:tcBorders>
          <w:top w:val="single" w:sz="8" w:space="0" w:color="8ACED7" w:themeColor="accent1"/>
          <w:left w:val="single" w:sz="8" w:space="0" w:color="8ACED7" w:themeColor="accent1"/>
          <w:bottom w:val="single" w:sz="8" w:space="0" w:color="8ACED7" w:themeColor="accent1"/>
          <w:right w:val="single" w:sz="8" w:space="0" w:color="8ACED7" w:themeColor="accent1"/>
        </w:tcBorders>
      </w:tcPr>
    </w:tblStylePr>
    <w:tblStylePr w:type="band1Horz">
      <w:tblPr/>
      <w:tcPr>
        <w:tcBorders>
          <w:top w:val="single" w:sz="8" w:space="0" w:color="8ACED7" w:themeColor="accent1"/>
          <w:left w:val="single" w:sz="8" w:space="0" w:color="8ACED7" w:themeColor="accent1"/>
          <w:bottom w:val="single" w:sz="8" w:space="0" w:color="8ACED7" w:themeColor="accent1"/>
          <w:right w:val="single" w:sz="8" w:space="0" w:color="8ACED7" w:themeColor="accent1"/>
        </w:tcBorders>
      </w:tcPr>
    </w:tblStylePr>
  </w:style>
  <w:style w:type="table" w:styleId="LightList-Accent2">
    <w:name w:val="Light List Accent 2"/>
    <w:basedOn w:val="TableNormal"/>
    <w:uiPriority w:val="61"/>
    <w:semiHidden/>
    <w:rsid w:val="00B60586"/>
    <w:pPr>
      <w:spacing w:line="240" w:lineRule="auto"/>
    </w:pPr>
    <w:tblPr>
      <w:tblStyleRowBandSize w:val="1"/>
      <w:tblStyleColBandSize w:val="1"/>
      <w:tblBorders>
        <w:top w:val="single" w:sz="8" w:space="0" w:color="003263" w:themeColor="accent2"/>
        <w:left w:val="single" w:sz="8" w:space="0" w:color="003263" w:themeColor="accent2"/>
        <w:bottom w:val="single" w:sz="8" w:space="0" w:color="003263" w:themeColor="accent2"/>
        <w:right w:val="single" w:sz="8" w:space="0" w:color="003263" w:themeColor="accent2"/>
      </w:tblBorders>
    </w:tblPr>
    <w:tblStylePr w:type="firstRow">
      <w:pPr>
        <w:spacing w:before="0" w:after="0" w:line="240" w:lineRule="auto"/>
      </w:pPr>
      <w:rPr>
        <w:b/>
        <w:bCs/>
        <w:color w:val="FFFFFF" w:themeColor="background1"/>
      </w:rPr>
      <w:tblPr/>
      <w:tcPr>
        <w:shd w:val="clear" w:color="auto" w:fill="003263" w:themeFill="accent2"/>
      </w:tcPr>
    </w:tblStylePr>
    <w:tblStylePr w:type="lastRow">
      <w:pPr>
        <w:spacing w:before="0" w:after="0" w:line="240" w:lineRule="auto"/>
      </w:pPr>
      <w:rPr>
        <w:b/>
        <w:bCs/>
      </w:rPr>
      <w:tblPr/>
      <w:tcPr>
        <w:tcBorders>
          <w:top w:val="double" w:sz="6" w:space="0" w:color="003263" w:themeColor="accent2"/>
          <w:left w:val="single" w:sz="8" w:space="0" w:color="003263" w:themeColor="accent2"/>
          <w:bottom w:val="single" w:sz="8" w:space="0" w:color="003263" w:themeColor="accent2"/>
          <w:right w:val="single" w:sz="8" w:space="0" w:color="003263" w:themeColor="accent2"/>
        </w:tcBorders>
      </w:tcPr>
    </w:tblStylePr>
    <w:tblStylePr w:type="firstCol">
      <w:rPr>
        <w:b/>
        <w:bCs/>
      </w:rPr>
    </w:tblStylePr>
    <w:tblStylePr w:type="lastCol">
      <w:rPr>
        <w:b/>
        <w:bCs/>
      </w:rPr>
    </w:tblStylePr>
    <w:tblStylePr w:type="band1Vert">
      <w:tblPr/>
      <w:tcPr>
        <w:tcBorders>
          <w:top w:val="single" w:sz="8" w:space="0" w:color="003263" w:themeColor="accent2"/>
          <w:left w:val="single" w:sz="8" w:space="0" w:color="003263" w:themeColor="accent2"/>
          <w:bottom w:val="single" w:sz="8" w:space="0" w:color="003263" w:themeColor="accent2"/>
          <w:right w:val="single" w:sz="8" w:space="0" w:color="003263" w:themeColor="accent2"/>
        </w:tcBorders>
      </w:tcPr>
    </w:tblStylePr>
    <w:tblStylePr w:type="band1Horz">
      <w:tblPr/>
      <w:tcPr>
        <w:tcBorders>
          <w:top w:val="single" w:sz="8" w:space="0" w:color="003263" w:themeColor="accent2"/>
          <w:left w:val="single" w:sz="8" w:space="0" w:color="003263" w:themeColor="accent2"/>
          <w:bottom w:val="single" w:sz="8" w:space="0" w:color="003263" w:themeColor="accent2"/>
          <w:right w:val="single" w:sz="8" w:space="0" w:color="003263" w:themeColor="accent2"/>
        </w:tcBorders>
      </w:tcPr>
    </w:tblStylePr>
  </w:style>
  <w:style w:type="table" w:styleId="LightList-Accent3">
    <w:name w:val="Light List Accent 3"/>
    <w:basedOn w:val="TableNormal"/>
    <w:uiPriority w:val="61"/>
    <w:semiHidden/>
    <w:rsid w:val="00B60586"/>
    <w:pPr>
      <w:spacing w:line="240" w:lineRule="auto"/>
    </w:pPr>
    <w:tblPr>
      <w:tblStyleRowBandSize w:val="1"/>
      <w:tblStyleColBandSize w:val="1"/>
      <w:tblBorders>
        <w:top w:val="single" w:sz="8" w:space="0" w:color="F04E2D" w:themeColor="accent3"/>
        <w:left w:val="single" w:sz="8" w:space="0" w:color="F04E2D" w:themeColor="accent3"/>
        <w:bottom w:val="single" w:sz="8" w:space="0" w:color="F04E2D" w:themeColor="accent3"/>
        <w:right w:val="single" w:sz="8" w:space="0" w:color="F04E2D" w:themeColor="accent3"/>
      </w:tblBorders>
    </w:tblPr>
    <w:tblStylePr w:type="firstRow">
      <w:pPr>
        <w:spacing w:before="0" w:after="0" w:line="240" w:lineRule="auto"/>
      </w:pPr>
      <w:rPr>
        <w:b/>
        <w:bCs/>
        <w:color w:val="FFFFFF" w:themeColor="background1"/>
      </w:rPr>
      <w:tblPr/>
      <w:tcPr>
        <w:shd w:val="clear" w:color="auto" w:fill="F04E2D" w:themeFill="accent3"/>
      </w:tcPr>
    </w:tblStylePr>
    <w:tblStylePr w:type="lastRow">
      <w:pPr>
        <w:spacing w:before="0" w:after="0" w:line="240" w:lineRule="auto"/>
      </w:pPr>
      <w:rPr>
        <w:b/>
        <w:bCs/>
      </w:rPr>
      <w:tblPr/>
      <w:tcPr>
        <w:tcBorders>
          <w:top w:val="double" w:sz="6" w:space="0" w:color="F04E2D" w:themeColor="accent3"/>
          <w:left w:val="single" w:sz="8" w:space="0" w:color="F04E2D" w:themeColor="accent3"/>
          <w:bottom w:val="single" w:sz="8" w:space="0" w:color="F04E2D" w:themeColor="accent3"/>
          <w:right w:val="single" w:sz="8" w:space="0" w:color="F04E2D" w:themeColor="accent3"/>
        </w:tcBorders>
      </w:tcPr>
    </w:tblStylePr>
    <w:tblStylePr w:type="firstCol">
      <w:rPr>
        <w:b/>
        <w:bCs/>
      </w:rPr>
    </w:tblStylePr>
    <w:tblStylePr w:type="lastCol">
      <w:rPr>
        <w:b/>
        <w:bCs/>
      </w:rPr>
    </w:tblStylePr>
    <w:tblStylePr w:type="band1Vert">
      <w:tblPr/>
      <w:tcPr>
        <w:tcBorders>
          <w:top w:val="single" w:sz="8" w:space="0" w:color="F04E2D" w:themeColor="accent3"/>
          <w:left w:val="single" w:sz="8" w:space="0" w:color="F04E2D" w:themeColor="accent3"/>
          <w:bottom w:val="single" w:sz="8" w:space="0" w:color="F04E2D" w:themeColor="accent3"/>
          <w:right w:val="single" w:sz="8" w:space="0" w:color="F04E2D" w:themeColor="accent3"/>
        </w:tcBorders>
      </w:tcPr>
    </w:tblStylePr>
    <w:tblStylePr w:type="band1Horz">
      <w:tblPr/>
      <w:tcPr>
        <w:tcBorders>
          <w:top w:val="single" w:sz="8" w:space="0" w:color="F04E2D" w:themeColor="accent3"/>
          <w:left w:val="single" w:sz="8" w:space="0" w:color="F04E2D" w:themeColor="accent3"/>
          <w:bottom w:val="single" w:sz="8" w:space="0" w:color="F04E2D" w:themeColor="accent3"/>
          <w:right w:val="single" w:sz="8" w:space="0" w:color="F04E2D" w:themeColor="accent3"/>
        </w:tcBorders>
      </w:tcPr>
    </w:tblStylePr>
  </w:style>
  <w:style w:type="table" w:styleId="LightList-Accent4">
    <w:name w:val="Light List Accent 4"/>
    <w:basedOn w:val="TableNormal"/>
    <w:uiPriority w:val="61"/>
    <w:semiHidden/>
    <w:rsid w:val="00B60586"/>
    <w:pPr>
      <w:spacing w:line="240" w:lineRule="auto"/>
    </w:pPr>
    <w:tblPr>
      <w:tblStyleRowBandSize w:val="1"/>
      <w:tblStyleColBandSize w:val="1"/>
      <w:tblBorders>
        <w:top w:val="single" w:sz="8" w:space="0" w:color="50BFA2" w:themeColor="accent4"/>
        <w:left w:val="single" w:sz="8" w:space="0" w:color="50BFA2" w:themeColor="accent4"/>
        <w:bottom w:val="single" w:sz="8" w:space="0" w:color="50BFA2" w:themeColor="accent4"/>
        <w:right w:val="single" w:sz="8" w:space="0" w:color="50BFA2" w:themeColor="accent4"/>
      </w:tblBorders>
    </w:tblPr>
    <w:tblStylePr w:type="firstRow">
      <w:pPr>
        <w:spacing w:before="0" w:after="0" w:line="240" w:lineRule="auto"/>
      </w:pPr>
      <w:rPr>
        <w:b/>
        <w:bCs/>
        <w:color w:val="FFFFFF" w:themeColor="background1"/>
      </w:rPr>
      <w:tblPr/>
      <w:tcPr>
        <w:shd w:val="clear" w:color="auto" w:fill="50BFA2" w:themeFill="accent4"/>
      </w:tcPr>
    </w:tblStylePr>
    <w:tblStylePr w:type="lastRow">
      <w:pPr>
        <w:spacing w:before="0" w:after="0" w:line="240" w:lineRule="auto"/>
      </w:pPr>
      <w:rPr>
        <w:b/>
        <w:bCs/>
      </w:rPr>
      <w:tblPr/>
      <w:tcPr>
        <w:tcBorders>
          <w:top w:val="double" w:sz="6" w:space="0" w:color="50BFA2" w:themeColor="accent4"/>
          <w:left w:val="single" w:sz="8" w:space="0" w:color="50BFA2" w:themeColor="accent4"/>
          <w:bottom w:val="single" w:sz="8" w:space="0" w:color="50BFA2" w:themeColor="accent4"/>
          <w:right w:val="single" w:sz="8" w:space="0" w:color="50BFA2" w:themeColor="accent4"/>
        </w:tcBorders>
      </w:tcPr>
    </w:tblStylePr>
    <w:tblStylePr w:type="firstCol">
      <w:rPr>
        <w:b/>
        <w:bCs/>
      </w:rPr>
    </w:tblStylePr>
    <w:tblStylePr w:type="lastCol">
      <w:rPr>
        <w:b/>
        <w:bCs/>
      </w:rPr>
    </w:tblStylePr>
    <w:tblStylePr w:type="band1Vert">
      <w:tblPr/>
      <w:tcPr>
        <w:tcBorders>
          <w:top w:val="single" w:sz="8" w:space="0" w:color="50BFA2" w:themeColor="accent4"/>
          <w:left w:val="single" w:sz="8" w:space="0" w:color="50BFA2" w:themeColor="accent4"/>
          <w:bottom w:val="single" w:sz="8" w:space="0" w:color="50BFA2" w:themeColor="accent4"/>
          <w:right w:val="single" w:sz="8" w:space="0" w:color="50BFA2" w:themeColor="accent4"/>
        </w:tcBorders>
      </w:tcPr>
    </w:tblStylePr>
    <w:tblStylePr w:type="band1Horz">
      <w:tblPr/>
      <w:tcPr>
        <w:tcBorders>
          <w:top w:val="single" w:sz="8" w:space="0" w:color="50BFA2" w:themeColor="accent4"/>
          <w:left w:val="single" w:sz="8" w:space="0" w:color="50BFA2" w:themeColor="accent4"/>
          <w:bottom w:val="single" w:sz="8" w:space="0" w:color="50BFA2" w:themeColor="accent4"/>
          <w:right w:val="single" w:sz="8" w:space="0" w:color="50BFA2" w:themeColor="accent4"/>
        </w:tcBorders>
      </w:tcPr>
    </w:tblStylePr>
  </w:style>
  <w:style w:type="table" w:styleId="LightList-Accent5">
    <w:name w:val="Light List Accent 5"/>
    <w:basedOn w:val="TableNormal"/>
    <w:uiPriority w:val="61"/>
    <w:semiHidden/>
    <w:rsid w:val="00B60586"/>
    <w:pPr>
      <w:spacing w:line="240" w:lineRule="auto"/>
    </w:pPr>
    <w:tblPr>
      <w:tblStyleRowBandSize w:val="1"/>
      <w:tblStyleColBandSize w:val="1"/>
      <w:tblBorders>
        <w:top w:val="single" w:sz="8" w:space="0" w:color="9A64A9" w:themeColor="accent5"/>
        <w:left w:val="single" w:sz="8" w:space="0" w:color="9A64A9" w:themeColor="accent5"/>
        <w:bottom w:val="single" w:sz="8" w:space="0" w:color="9A64A9" w:themeColor="accent5"/>
        <w:right w:val="single" w:sz="8" w:space="0" w:color="9A64A9" w:themeColor="accent5"/>
      </w:tblBorders>
    </w:tblPr>
    <w:tblStylePr w:type="firstRow">
      <w:pPr>
        <w:spacing w:before="0" w:after="0" w:line="240" w:lineRule="auto"/>
      </w:pPr>
      <w:rPr>
        <w:b/>
        <w:bCs/>
        <w:color w:val="FFFFFF" w:themeColor="background1"/>
      </w:rPr>
      <w:tblPr/>
      <w:tcPr>
        <w:shd w:val="clear" w:color="auto" w:fill="9A64A9" w:themeFill="accent5"/>
      </w:tcPr>
    </w:tblStylePr>
    <w:tblStylePr w:type="lastRow">
      <w:pPr>
        <w:spacing w:before="0" w:after="0" w:line="240" w:lineRule="auto"/>
      </w:pPr>
      <w:rPr>
        <w:b/>
        <w:bCs/>
      </w:rPr>
      <w:tblPr/>
      <w:tcPr>
        <w:tcBorders>
          <w:top w:val="double" w:sz="6" w:space="0" w:color="9A64A9" w:themeColor="accent5"/>
          <w:left w:val="single" w:sz="8" w:space="0" w:color="9A64A9" w:themeColor="accent5"/>
          <w:bottom w:val="single" w:sz="8" w:space="0" w:color="9A64A9" w:themeColor="accent5"/>
          <w:right w:val="single" w:sz="8" w:space="0" w:color="9A64A9" w:themeColor="accent5"/>
        </w:tcBorders>
      </w:tcPr>
    </w:tblStylePr>
    <w:tblStylePr w:type="firstCol">
      <w:rPr>
        <w:b/>
        <w:bCs/>
      </w:rPr>
    </w:tblStylePr>
    <w:tblStylePr w:type="lastCol">
      <w:rPr>
        <w:b/>
        <w:bCs/>
      </w:rPr>
    </w:tblStylePr>
    <w:tblStylePr w:type="band1Vert">
      <w:tblPr/>
      <w:tcPr>
        <w:tcBorders>
          <w:top w:val="single" w:sz="8" w:space="0" w:color="9A64A9" w:themeColor="accent5"/>
          <w:left w:val="single" w:sz="8" w:space="0" w:color="9A64A9" w:themeColor="accent5"/>
          <w:bottom w:val="single" w:sz="8" w:space="0" w:color="9A64A9" w:themeColor="accent5"/>
          <w:right w:val="single" w:sz="8" w:space="0" w:color="9A64A9" w:themeColor="accent5"/>
        </w:tcBorders>
      </w:tcPr>
    </w:tblStylePr>
    <w:tblStylePr w:type="band1Horz">
      <w:tblPr/>
      <w:tcPr>
        <w:tcBorders>
          <w:top w:val="single" w:sz="8" w:space="0" w:color="9A64A9" w:themeColor="accent5"/>
          <w:left w:val="single" w:sz="8" w:space="0" w:color="9A64A9" w:themeColor="accent5"/>
          <w:bottom w:val="single" w:sz="8" w:space="0" w:color="9A64A9" w:themeColor="accent5"/>
          <w:right w:val="single" w:sz="8" w:space="0" w:color="9A64A9" w:themeColor="accent5"/>
        </w:tcBorders>
      </w:tcPr>
    </w:tblStylePr>
  </w:style>
  <w:style w:type="table" w:styleId="LightList-Accent6">
    <w:name w:val="Light List Accent 6"/>
    <w:basedOn w:val="TableNormal"/>
    <w:uiPriority w:val="61"/>
    <w:semiHidden/>
    <w:rsid w:val="00B60586"/>
    <w:pPr>
      <w:spacing w:line="240" w:lineRule="auto"/>
    </w:pPr>
    <w:tblPr>
      <w:tblStyleRowBandSize w:val="1"/>
      <w:tblStyleColBandSize w:val="1"/>
      <w:tblBorders>
        <w:top w:val="single" w:sz="8" w:space="0" w:color="FFCF62" w:themeColor="accent6"/>
        <w:left w:val="single" w:sz="8" w:space="0" w:color="FFCF62" w:themeColor="accent6"/>
        <w:bottom w:val="single" w:sz="8" w:space="0" w:color="FFCF62" w:themeColor="accent6"/>
        <w:right w:val="single" w:sz="8" w:space="0" w:color="FFCF62" w:themeColor="accent6"/>
      </w:tblBorders>
    </w:tblPr>
    <w:tblStylePr w:type="firstRow">
      <w:pPr>
        <w:spacing w:before="0" w:after="0" w:line="240" w:lineRule="auto"/>
      </w:pPr>
      <w:rPr>
        <w:b/>
        <w:bCs/>
        <w:color w:val="FFFFFF" w:themeColor="background1"/>
      </w:rPr>
      <w:tblPr/>
      <w:tcPr>
        <w:shd w:val="clear" w:color="auto" w:fill="FFCF62" w:themeFill="accent6"/>
      </w:tcPr>
    </w:tblStylePr>
    <w:tblStylePr w:type="lastRow">
      <w:pPr>
        <w:spacing w:before="0" w:after="0" w:line="240" w:lineRule="auto"/>
      </w:pPr>
      <w:rPr>
        <w:b/>
        <w:bCs/>
      </w:rPr>
      <w:tblPr/>
      <w:tcPr>
        <w:tcBorders>
          <w:top w:val="double" w:sz="6" w:space="0" w:color="FFCF62" w:themeColor="accent6"/>
          <w:left w:val="single" w:sz="8" w:space="0" w:color="FFCF62" w:themeColor="accent6"/>
          <w:bottom w:val="single" w:sz="8" w:space="0" w:color="FFCF62" w:themeColor="accent6"/>
          <w:right w:val="single" w:sz="8" w:space="0" w:color="FFCF62" w:themeColor="accent6"/>
        </w:tcBorders>
      </w:tcPr>
    </w:tblStylePr>
    <w:tblStylePr w:type="firstCol">
      <w:rPr>
        <w:b/>
        <w:bCs/>
      </w:rPr>
    </w:tblStylePr>
    <w:tblStylePr w:type="lastCol">
      <w:rPr>
        <w:b/>
        <w:bCs/>
      </w:rPr>
    </w:tblStylePr>
    <w:tblStylePr w:type="band1Vert">
      <w:tblPr/>
      <w:tcPr>
        <w:tcBorders>
          <w:top w:val="single" w:sz="8" w:space="0" w:color="FFCF62" w:themeColor="accent6"/>
          <w:left w:val="single" w:sz="8" w:space="0" w:color="FFCF62" w:themeColor="accent6"/>
          <w:bottom w:val="single" w:sz="8" w:space="0" w:color="FFCF62" w:themeColor="accent6"/>
          <w:right w:val="single" w:sz="8" w:space="0" w:color="FFCF62" w:themeColor="accent6"/>
        </w:tcBorders>
      </w:tcPr>
    </w:tblStylePr>
    <w:tblStylePr w:type="band1Horz">
      <w:tblPr/>
      <w:tcPr>
        <w:tcBorders>
          <w:top w:val="single" w:sz="8" w:space="0" w:color="FFCF62" w:themeColor="accent6"/>
          <w:left w:val="single" w:sz="8" w:space="0" w:color="FFCF62" w:themeColor="accent6"/>
          <w:bottom w:val="single" w:sz="8" w:space="0" w:color="FFCF62" w:themeColor="accent6"/>
          <w:right w:val="single" w:sz="8" w:space="0" w:color="FFCF62" w:themeColor="accent6"/>
        </w:tcBorders>
      </w:tcPr>
    </w:tblStylePr>
  </w:style>
  <w:style w:type="table" w:styleId="LightShading">
    <w:name w:val="Light Shading"/>
    <w:basedOn w:val="TableNormal"/>
    <w:uiPriority w:val="60"/>
    <w:semiHidden/>
    <w:rsid w:val="00B60586"/>
    <w:pPr>
      <w:spacing w:line="240" w:lineRule="auto"/>
    </w:pPr>
    <w:rPr>
      <w:color w:val="1A1717" w:themeColor="text1" w:themeShade="BF"/>
    </w:rPr>
    <w:tblPr>
      <w:tblStyleRowBandSize w:val="1"/>
      <w:tblStyleColBandSize w:val="1"/>
      <w:tblBorders>
        <w:top w:val="single" w:sz="8" w:space="0" w:color="231F20" w:themeColor="text1"/>
        <w:bottom w:val="single" w:sz="8" w:space="0" w:color="231F20" w:themeColor="text1"/>
      </w:tblBorders>
    </w:tblPr>
    <w:tblStylePr w:type="firstRow">
      <w:pPr>
        <w:spacing w:before="0" w:after="0" w:line="240" w:lineRule="auto"/>
      </w:pPr>
      <w:rPr>
        <w:b/>
        <w:bCs/>
      </w:rPr>
      <w:tblPr/>
      <w:tcPr>
        <w:tcBorders>
          <w:top w:val="single" w:sz="8" w:space="0" w:color="231F20" w:themeColor="text1"/>
          <w:left w:val="nil"/>
          <w:bottom w:val="single" w:sz="8" w:space="0" w:color="231F20" w:themeColor="text1"/>
          <w:right w:val="nil"/>
          <w:insideH w:val="nil"/>
          <w:insideV w:val="nil"/>
        </w:tcBorders>
      </w:tcPr>
    </w:tblStylePr>
    <w:tblStylePr w:type="lastRow">
      <w:pPr>
        <w:spacing w:before="0" w:after="0" w:line="240" w:lineRule="auto"/>
      </w:pPr>
      <w:rPr>
        <w:b/>
        <w:bCs/>
      </w:rPr>
      <w:tblPr/>
      <w:tcPr>
        <w:tcBorders>
          <w:top w:val="single" w:sz="8" w:space="0" w:color="231F20" w:themeColor="text1"/>
          <w:left w:val="nil"/>
          <w:bottom w:val="single" w:sz="8" w:space="0" w:color="231F2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BC4C6" w:themeFill="text1" w:themeFillTint="3F"/>
      </w:tcPr>
    </w:tblStylePr>
    <w:tblStylePr w:type="band1Horz">
      <w:tblPr/>
      <w:tcPr>
        <w:tcBorders>
          <w:left w:val="nil"/>
          <w:right w:val="nil"/>
          <w:insideH w:val="nil"/>
          <w:insideV w:val="nil"/>
        </w:tcBorders>
        <w:shd w:val="clear" w:color="auto" w:fill="CBC4C6" w:themeFill="text1" w:themeFillTint="3F"/>
      </w:tcPr>
    </w:tblStylePr>
  </w:style>
  <w:style w:type="table" w:styleId="LightShading-Accent1">
    <w:name w:val="Light Shading Accent 1"/>
    <w:basedOn w:val="TableNormal"/>
    <w:uiPriority w:val="60"/>
    <w:semiHidden/>
    <w:rsid w:val="00B60586"/>
    <w:pPr>
      <w:spacing w:line="240" w:lineRule="auto"/>
    </w:pPr>
    <w:rPr>
      <w:color w:val="47B2C0" w:themeColor="accent1" w:themeShade="BF"/>
    </w:rPr>
    <w:tblPr>
      <w:tblStyleRowBandSize w:val="1"/>
      <w:tblStyleColBandSize w:val="1"/>
      <w:tblBorders>
        <w:top w:val="single" w:sz="8" w:space="0" w:color="8ACED7" w:themeColor="accent1"/>
        <w:bottom w:val="single" w:sz="8" w:space="0" w:color="8ACED7" w:themeColor="accent1"/>
      </w:tblBorders>
    </w:tblPr>
    <w:tblStylePr w:type="firstRow">
      <w:pPr>
        <w:spacing w:before="0" w:after="0" w:line="240" w:lineRule="auto"/>
      </w:pPr>
      <w:rPr>
        <w:b/>
        <w:bCs/>
      </w:rPr>
      <w:tblPr/>
      <w:tcPr>
        <w:tcBorders>
          <w:top w:val="single" w:sz="8" w:space="0" w:color="8ACED7" w:themeColor="accent1"/>
          <w:left w:val="nil"/>
          <w:bottom w:val="single" w:sz="8" w:space="0" w:color="8ACED7" w:themeColor="accent1"/>
          <w:right w:val="nil"/>
          <w:insideH w:val="nil"/>
          <w:insideV w:val="nil"/>
        </w:tcBorders>
      </w:tcPr>
    </w:tblStylePr>
    <w:tblStylePr w:type="lastRow">
      <w:pPr>
        <w:spacing w:before="0" w:after="0" w:line="240" w:lineRule="auto"/>
      </w:pPr>
      <w:rPr>
        <w:b/>
        <w:bCs/>
      </w:rPr>
      <w:tblPr/>
      <w:tcPr>
        <w:tcBorders>
          <w:top w:val="single" w:sz="8" w:space="0" w:color="8ACED7" w:themeColor="accent1"/>
          <w:left w:val="nil"/>
          <w:bottom w:val="single" w:sz="8" w:space="0" w:color="8ACED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2F5" w:themeFill="accent1" w:themeFillTint="3F"/>
      </w:tcPr>
    </w:tblStylePr>
    <w:tblStylePr w:type="band1Horz">
      <w:tblPr/>
      <w:tcPr>
        <w:tcBorders>
          <w:left w:val="nil"/>
          <w:right w:val="nil"/>
          <w:insideH w:val="nil"/>
          <w:insideV w:val="nil"/>
        </w:tcBorders>
        <w:shd w:val="clear" w:color="auto" w:fill="E1F2F5" w:themeFill="accent1" w:themeFillTint="3F"/>
      </w:tcPr>
    </w:tblStylePr>
  </w:style>
  <w:style w:type="table" w:styleId="LightShading-Accent2">
    <w:name w:val="Light Shading Accent 2"/>
    <w:basedOn w:val="TableNormal"/>
    <w:uiPriority w:val="60"/>
    <w:semiHidden/>
    <w:rsid w:val="00B60586"/>
    <w:pPr>
      <w:spacing w:line="240" w:lineRule="auto"/>
    </w:pPr>
    <w:rPr>
      <w:color w:val="00254A" w:themeColor="accent2" w:themeShade="BF"/>
    </w:rPr>
    <w:tblPr>
      <w:tblStyleRowBandSize w:val="1"/>
      <w:tblStyleColBandSize w:val="1"/>
      <w:tblBorders>
        <w:top w:val="single" w:sz="8" w:space="0" w:color="003263" w:themeColor="accent2"/>
        <w:bottom w:val="single" w:sz="8" w:space="0" w:color="003263" w:themeColor="accent2"/>
      </w:tblBorders>
    </w:tblPr>
    <w:tblStylePr w:type="firstRow">
      <w:pPr>
        <w:spacing w:before="0" w:after="0" w:line="240" w:lineRule="auto"/>
      </w:pPr>
      <w:rPr>
        <w:b/>
        <w:bCs/>
      </w:rPr>
      <w:tblPr/>
      <w:tcPr>
        <w:tcBorders>
          <w:top w:val="single" w:sz="8" w:space="0" w:color="003263" w:themeColor="accent2"/>
          <w:left w:val="nil"/>
          <w:bottom w:val="single" w:sz="8" w:space="0" w:color="003263" w:themeColor="accent2"/>
          <w:right w:val="nil"/>
          <w:insideH w:val="nil"/>
          <w:insideV w:val="nil"/>
        </w:tcBorders>
      </w:tcPr>
    </w:tblStylePr>
    <w:tblStylePr w:type="lastRow">
      <w:pPr>
        <w:spacing w:before="0" w:after="0" w:line="240" w:lineRule="auto"/>
      </w:pPr>
      <w:rPr>
        <w:b/>
        <w:bCs/>
      </w:rPr>
      <w:tblPr/>
      <w:tcPr>
        <w:tcBorders>
          <w:top w:val="single" w:sz="8" w:space="0" w:color="003263" w:themeColor="accent2"/>
          <w:left w:val="nil"/>
          <w:bottom w:val="single" w:sz="8" w:space="0" w:color="003263"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99CCFF" w:themeFill="accent2" w:themeFillTint="3F"/>
      </w:tcPr>
    </w:tblStylePr>
    <w:tblStylePr w:type="band1Horz">
      <w:tblPr/>
      <w:tcPr>
        <w:tcBorders>
          <w:left w:val="nil"/>
          <w:right w:val="nil"/>
          <w:insideH w:val="nil"/>
          <w:insideV w:val="nil"/>
        </w:tcBorders>
        <w:shd w:val="clear" w:color="auto" w:fill="99CCFF" w:themeFill="accent2" w:themeFillTint="3F"/>
      </w:tcPr>
    </w:tblStylePr>
  </w:style>
  <w:style w:type="table" w:styleId="LightShading-Accent3">
    <w:name w:val="Light Shading Accent 3"/>
    <w:basedOn w:val="TableNormal"/>
    <w:uiPriority w:val="60"/>
    <w:semiHidden/>
    <w:rsid w:val="00B60586"/>
    <w:pPr>
      <w:spacing w:line="240" w:lineRule="auto"/>
    </w:pPr>
    <w:rPr>
      <w:color w:val="C72D0E" w:themeColor="accent3" w:themeShade="BF"/>
    </w:rPr>
    <w:tblPr>
      <w:tblStyleRowBandSize w:val="1"/>
      <w:tblStyleColBandSize w:val="1"/>
      <w:tblBorders>
        <w:top w:val="single" w:sz="8" w:space="0" w:color="F04E2D" w:themeColor="accent3"/>
        <w:bottom w:val="single" w:sz="8" w:space="0" w:color="F04E2D" w:themeColor="accent3"/>
      </w:tblBorders>
    </w:tblPr>
    <w:tblStylePr w:type="firstRow">
      <w:pPr>
        <w:spacing w:before="0" w:after="0" w:line="240" w:lineRule="auto"/>
      </w:pPr>
      <w:rPr>
        <w:b/>
        <w:bCs/>
      </w:rPr>
      <w:tblPr/>
      <w:tcPr>
        <w:tcBorders>
          <w:top w:val="single" w:sz="8" w:space="0" w:color="F04E2D" w:themeColor="accent3"/>
          <w:left w:val="nil"/>
          <w:bottom w:val="single" w:sz="8" w:space="0" w:color="F04E2D" w:themeColor="accent3"/>
          <w:right w:val="nil"/>
          <w:insideH w:val="nil"/>
          <w:insideV w:val="nil"/>
        </w:tcBorders>
      </w:tcPr>
    </w:tblStylePr>
    <w:tblStylePr w:type="lastRow">
      <w:pPr>
        <w:spacing w:before="0" w:after="0" w:line="240" w:lineRule="auto"/>
      </w:pPr>
      <w:rPr>
        <w:b/>
        <w:bCs/>
      </w:rPr>
      <w:tblPr/>
      <w:tcPr>
        <w:tcBorders>
          <w:top w:val="single" w:sz="8" w:space="0" w:color="F04E2D" w:themeColor="accent3"/>
          <w:left w:val="nil"/>
          <w:bottom w:val="single" w:sz="8" w:space="0" w:color="F04E2D"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3CB" w:themeFill="accent3" w:themeFillTint="3F"/>
      </w:tcPr>
    </w:tblStylePr>
    <w:tblStylePr w:type="band1Horz">
      <w:tblPr/>
      <w:tcPr>
        <w:tcBorders>
          <w:left w:val="nil"/>
          <w:right w:val="nil"/>
          <w:insideH w:val="nil"/>
          <w:insideV w:val="nil"/>
        </w:tcBorders>
        <w:shd w:val="clear" w:color="auto" w:fill="FBD3CB" w:themeFill="accent3" w:themeFillTint="3F"/>
      </w:tcPr>
    </w:tblStylePr>
  </w:style>
  <w:style w:type="table" w:styleId="LightShading-Accent4">
    <w:name w:val="Light Shading Accent 4"/>
    <w:basedOn w:val="TableNormal"/>
    <w:uiPriority w:val="60"/>
    <w:semiHidden/>
    <w:rsid w:val="00B60586"/>
    <w:pPr>
      <w:spacing w:line="240" w:lineRule="auto"/>
    </w:pPr>
    <w:rPr>
      <w:color w:val="36947B" w:themeColor="accent4" w:themeShade="BF"/>
    </w:rPr>
    <w:tblPr>
      <w:tblStyleRowBandSize w:val="1"/>
      <w:tblStyleColBandSize w:val="1"/>
      <w:tblBorders>
        <w:top w:val="single" w:sz="8" w:space="0" w:color="50BFA2" w:themeColor="accent4"/>
        <w:bottom w:val="single" w:sz="8" w:space="0" w:color="50BFA2" w:themeColor="accent4"/>
      </w:tblBorders>
    </w:tblPr>
    <w:tblStylePr w:type="firstRow">
      <w:pPr>
        <w:spacing w:before="0" w:after="0" w:line="240" w:lineRule="auto"/>
      </w:pPr>
      <w:rPr>
        <w:b/>
        <w:bCs/>
      </w:rPr>
      <w:tblPr/>
      <w:tcPr>
        <w:tcBorders>
          <w:top w:val="single" w:sz="8" w:space="0" w:color="50BFA2" w:themeColor="accent4"/>
          <w:left w:val="nil"/>
          <w:bottom w:val="single" w:sz="8" w:space="0" w:color="50BFA2" w:themeColor="accent4"/>
          <w:right w:val="nil"/>
          <w:insideH w:val="nil"/>
          <w:insideV w:val="nil"/>
        </w:tcBorders>
      </w:tcPr>
    </w:tblStylePr>
    <w:tblStylePr w:type="lastRow">
      <w:pPr>
        <w:spacing w:before="0" w:after="0" w:line="240" w:lineRule="auto"/>
      </w:pPr>
      <w:rPr>
        <w:b/>
        <w:bCs/>
      </w:rPr>
      <w:tblPr/>
      <w:tcPr>
        <w:tcBorders>
          <w:top w:val="single" w:sz="8" w:space="0" w:color="50BFA2" w:themeColor="accent4"/>
          <w:left w:val="nil"/>
          <w:bottom w:val="single" w:sz="8" w:space="0" w:color="50BF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EFE7" w:themeFill="accent4" w:themeFillTint="3F"/>
      </w:tcPr>
    </w:tblStylePr>
    <w:tblStylePr w:type="band1Horz">
      <w:tblPr/>
      <w:tcPr>
        <w:tcBorders>
          <w:left w:val="nil"/>
          <w:right w:val="nil"/>
          <w:insideH w:val="nil"/>
          <w:insideV w:val="nil"/>
        </w:tcBorders>
        <w:shd w:val="clear" w:color="auto" w:fill="D3EFE7" w:themeFill="accent4" w:themeFillTint="3F"/>
      </w:tcPr>
    </w:tblStylePr>
  </w:style>
  <w:style w:type="table" w:styleId="LightShading-Accent5">
    <w:name w:val="Light Shading Accent 5"/>
    <w:basedOn w:val="TableNormal"/>
    <w:uiPriority w:val="60"/>
    <w:semiHidden/>
    <w:rsid w:val="00B60586"/>
    <w:pPr>
      <w:spacing w:line="240" w:lineRule="auto"/>
    </w:pPr>
    <w:rPr>
      <w:color w:val="744881" w:themeColor="accent5" w:themeShade="BF"/>
    </w:rPr>
    <w:tblPr>
      <w:tblStyleRowBandSize w:val="1"/>
      <w:tblStyleColBandSize w:val="1"/>
      <w:tblBorders>
        <w:top w:val="single" w:sz="8" w:space="0" w:color="9A64A9" w:themeColor="accent5"/>
        <w:bottom w:val="single" w:sz="8" w:space="0" w:color="9A64A9" w:themeColor="accent5"/>
      </w:tblBorders>
    </w:tblPr>
    <w:tblStylePr w:type="firstRow">
      <w:pPr>
        <w:spacing w:before="0" w:after="0" w:line="240" w:lineRule="auto"/>
      </w:pPr>
      <w:rPr>
        <w:b/>
        <w:bCs/>
      </w:rPr>
      <w:tblPr/>
      <w:tcPr>
        <w:tcBorders>
          <w:top w:val="single" w:sz="8" w:space="0" w:color="9A64A9" w:themeColor="accent5"/>
          <w:left w:val="nil"/>
          <w:bottom w:val="single" w:sz="8" w:space="0" w:color="9A64A9" w:themeColor="accent5"/>
          <w:right w:val="nil"/>
          <w:insideH w:val="nil"/>
          <w:insideV w:val="nil"/>
        </w:tcBorders>
      </w:tcPr>
    </w:tblStylePr>
    <w:tblStylePr w:type="lastRow">
      <w:pPr>
        <w:spacing w:before="0" w:after="0" w:line="240" w:lineRule="auto"/>
      </w:pPr>
      <w:rPr>
        <w:b/>
        <w:bCs/>
      </w:rPr>
      <w:tblPr/>
      <w:tcPr>
        <w:tcBorders>
          <w:top w:val="single" w:sz="8" w:space="0" w:color="9A64A9" w:themeColor="accent5"/>
          <w:left w:val="nil"/>
          <w:bottom w:val="single" w:sz="8" w:space="0" w:color="9A64A9"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D8E9" w:themeFill="accent5" w:themeFillTint="3F"/>
      </w:tcPr>
    </w:tblStylePr>
    <w:tblStylePr w:type="band1Horz">
      <w:tblPr/>
      <w:tcPr>
        <w:tcBorders>
          <w:left w:val="nil"/>
          <w:right w:val="nil"/>
          <w:insideH w:val="nil"/>
          <w:insideV w:val="nil"/>
        </w:tcBorders>
        <w:shd w:val="clear" w:color="auto" w:fill="E6D8E9" w:themeFill="accent5" w:themeFillTint="3F"/>
      </w:tcPr>
    </w:tblStylePr>
  </w:style>
  <w:style w:type="table" w:styleId="LightShading-Accent6">
    <w:name w:val="Light Shading Accent 6"/>
    <w:basedOn w:val="TableNormal"/>
    <w:uiPriority w:val="60"/>
    <w:semiHidden/>
    <w:rsid w:val="00B60586"/>
    <w:pPr>
      <w:spacing w:line="240" w:lineRule="auto"/>
    </w:pPr>
    <w:rPr>
      <w:color w:val="FFB309" w:themeColor="accent6" w:themeShade="BF"/>
    </w:rPr>
    <w:tblPr>
      <w:tblStyleRowBandSize w:val="1"/>
      <w:tblStyleColBandSize w:val="1"/>
      <w:tblBorders>
        <w:top w:val="single" w:sz="8" w:space="0" w:color="FFCF62" w:themeColor="accent6"/>
        <w:bottom w:val="single" w:sz="8" w:space="0" w:color="FFCF62" w:themeColor="accent6"/>
      </w:tblBorders>
    </w:tblPr>
    <w:tblStylePr w:type="firstRow">
      <w:pPr>
        <w:spacing w:before="0" w:after="0" w:line="240" w:lineRule="auto"/>
      </w:pPr>
      <w:rPr>
        <w:b/>
        <w:bCs/>
      </w:rPr>
      <w:tblPr/>
      <w:tcPr>
        <w:tcBorders>
          <w:top w:val="single" w:sz="8" w:space="0" w:color="FFCF62" w:themeColor="accent6"/>
          <w:left w:val="nil"/>
          <w:bottom w:val="single" w:sz="8" w:space="0" w:color="FFCF62" w:themeColor="accent6"/>
          <w:right w:val="nil"/>
          <w:insideH w:val="nil"/>
          <w:insideV w:val="nil"/>
        </w:tcBorders>
      </w:tcPr>
    </w:tblStylePr>
    <w:tblStylePr w:type="lastRow">
      <w:pPr>
        <w:spacing w:before="0" w:after="0" w:line="240" w:lineRule="auto"/>
      </w:pPr>
      <w:rPr>
        <w:b/>
        <w:bCs/>
      </w:rPr>
      <w:tblPr/>
      <w:tcPr>
        <w:tcBorders>
          <w:top w:val="single" w:sz="8" w:space="0" w:color="FFCF62" w:themeColor="accent6"/>
          <w:left w:val="nil"/>
          <w:bottom w:val="single" w:sz="8" w:space="0" w:color="FFCF62"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3D8" w:themeFill="accent6" w:themeFillTint="3F"/>
      </w:tcPr>
    </w:tblStylePr>
    <w:tblStylePr w:type="band1Horz">
      <w:tblPr/>
      <w:tcPr>
        <w:tcBorders>
          <w:left w:val="nil"/>
          <w:right w:val="nil"/>
          <w:insideH w:val="nil"/>
          <w:insideV w:val="nil"/>
        </w:tcBorders>
        <w:shd w:val="clear" w:color="auto" w:fill="FFF3D8" w:themeFill="accent6" w:themeFillTint="3F"/>
      </w:tcPr>
    </w:tblStylePr>
  </w:style>
  <w:style w:type="table" w:styleId="ListTable1Light">
    <w:name w:val="List Table 1 Light"/>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807276" w:themeColor="text1" w:themeTint="99"/>
        </w:tcBorders>
      </w:tcPr>
    </w:tblStylePr>
    <w:tblStylePr w:type="lastRow">
      <w:rPr>
        <w:b/>
        <w:bCs/>
      </w:rPr>
      <w:tblPr/>
      <w:tcPr>
        <w:tcBorders>
          <w:top w:val="single" w:sz="4" w:space="0" w:color="807276" w:themeColor="text1" w:themeTint="99"/>
        </w:tcBorders>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ListTable1Light-Accent1">
    <w:name w:val="List Table 1 Light Accent 1"/>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B8E1E7" w:themeColor="accent1" w:themeTint="99"/>
        </w:tcBorders>
      </w:tcPr>
    </w:tblStylePr>
    <w:tblStylePr w:type="lastRow">
      <w:rPr>
        <w:b/>
        <w:bCs/>
      </w:rPr>
      <w:tblPr/>
      <w:tcPr>
        <w:tcBorders>
          <w:top w:val="single" w:sz="4" w:space="0" w:color="B8E1E7" w:themeColor="accent1" w:themeTint="99"/>
        </w:tcBorders>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ListTable1Light-Accent2">
    <w:name w:val="List Table 1 Light Accent 2"/>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0884FF" w:themeColor="accent2" w:themeTint="99"/>
        </w:tcBorders>
      </w:tcPr>
    </w:tblStylePr>
    <w:tblStylePr w:type="lastRow">
      <w:rPr>
        <w:b/>
        <w:bCs/>
      </w:rPr>
      <w:tblPr/>
      <w:tcPr>
        <w:tcBorders>
          <w:top w:val="single" w:sz="4" w:space="0" w:color="0884FF" w:themeColor="accent2" w:themeTint="99"/>
        </w:tcBorders>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ListTable1Light-Accent3">
    <w:name w:val="List Table 1 Light Accent 3"/>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F69481" w:themeColor="accent3" w:themeTint="99"/>
        </w:tcBorders>
      </w:tcPr>
    </w:tblStylePr>
    <w:tblStylePr w:type="lastRow">
      <w:rPr>
        <w:b/>
        <w:bCs/>
      </w:rPr>
      <w:tblPr/>
      <w:tcPr>
        <w:tcBorders>
          <w:top w:val="single" w:sz="4" w:space="0" w:color="F69481" w:themeColor="accent3" w:themeTint="99"/>
        </w:tcBorders>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ListTable1Light-Accent4">
    <w:name w:val="List Table 1 Light Accent 4"/>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95D8C7" w:themeColor="accent4" w:themeTint="99"/>
        </w:tcBorders>
      </w:tcPr>
    </w:tblStylePr>
    <w:tblStylePr w:type="lastRow">
      <w:rPr>
        <w:b/>
        <w:bCs/>
      </w:rPr>
      <w:tblPr/>
      <w:tcPr>
        <w:tcBorders>
          <w:top w:val="single" w:sz="4" w:space="0" w:color="95D8C7" w:themeColor="accent4" w:themeTint="99"/>
        </w:tcBorders>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ListTable1Light-Accent5">
    <w:name w:val="List Table 1 Light Accent 5"/>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C2A1CB" w:themeColor="accent5" w:themeTint="99"/>
        </w:tcBorders>
      </w:tcPr>
    </w:tblStylePr>
    <w:tblStylePr w:type="lastRow">
      <w:rPr>
        <w:b/>
        <w:bCs/>
      </w:rPr>
      <w:tblPr/>
      <w:tcPr>
        <w:tcBorders>
          <w:top w:val="single" w:sz="4" w:space="0" w:color="C2A1CB" w:themeColor="accent5" w:themeTint="99"/>
        </w:tcBorders>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ListTable1Light-Accent6">
    <w:name w:val="List Table 1 Light Accent 6"/>
    <w:basedOn w:val="TableNormal"/>
    <w:uiPriority w:val="46"/>
    <w:semiHidden/>
    <w:rsid w:val="00B60586"/>
    <w:pPr>
      <w:spacing w:line="240" w:lineRule="auto"/>
    </w:pPr>
    <w:tblPr>
      <w:tblStyleRowBandSize w:val="1"/>
      <w:tblStyleColBandSize w:val="1"/>
    </w:tblPr>
    <w:tblStylePr w:type="firstRow">
      <w:rPr>
        <w:b/>
        <w:bCs/>
      </w:rPr>
      <w:tblPr/>
      <w:tcPr>
        <w:tcBorders>
          <w:bottom w:val="single" w:sz="4" w:space="0" w:color="FFE2A0" w:themeColor="accent6" w:themeTint="99"/>
        </w:tcBorders>
      </w:tcPr>
    </w:tblStylePr>
    <w:tblStylePr w:type="lastRow">
      <w:rPr>
        <w:b/>
        <w:bCs/>
      </w:rPr>
      <w:tblPr/>
      <w:tcPr>
        <w:tcBorders>
          <w:top w:val="single" w:sz="4" w:space="0" w:color="FFE2A0" w:themeColor="accent6" w:themeTint="99"/>
        </w:tcBorders>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ListTable2">
    <w:name w:val="List Table 2"/>
    <w:basedOn w:val="TableNormal"/>
    <w:uiPriority w:val="47"/>
    <w:semiHidden/>
    <w:rsid w:val="00B60586"/>
    <w:pPr>
      <w:spacing w:line="240" w:lineRule="auto"/>
    </w:pPr>
    <w:tblPr>
      <w:tblStyleRowBandSize w:val="1"/>
      <w:tblStyleColBandSize w:val="1"/>
      <w:tblBorders>
        <w:top w:val="single" w:sz="4" w:space="0" w:color="807276" w:themeColor="text1" w:themeTint="99"/>
        <w:bottom w:val="single" w:sz="4" w:space="0" w:color="807276" w:themeColor="text1" w:themeTint="99"/>
        <w:insideH w:val="single" w:sz="4" w:space="0" w:color="80727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ListTable2-Accent1">
    <w:name w:val="List Table 2 Accent 1"/>
    <w:basedOn w:val="TableNormal"/>
    <w:uiPriority w:val="47"/>
    <w:semiHidden/>
    <w:rsid w:val="00B60586"/>
    <w:pPr>
      <w:spacing w:line="240" w:lineRule="auto"/>
    </w:pPr>
    <w:tblPr>
      <w:tblStyleRowBandSize w:val="1"/>
      <w:tblStyleColBandSize w:val="1"/>
      <w:tblBorders>
        <w:top w:val="single" w:sz="4" w:space="0" w:color="B8E1E7" w:themeColor="accent1" w:themeTint="99"/>
        <w:bottom w:val="single" w:sz="4" w:space="0" w:color="B8E1E7" w:themeColor="accent1" w:themeTint="99"/>
        <w:insideH w:val="single" w:sz="4" w:space="0" w:color="B8E1E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ListTable2-Accent2">
    <w:name w:val="List Table 2 Accent 2"/>
    <w:basedOn w:val="TableNormal"/>
    <w:uiPriority w:val="47"/>
    <w:semiHidden/>
    <w:rsid w:val="00B60586"/>
    <w:pPr>
      <w:spacing w:line="240" w:lineRule="auto"/>
    </w:pPr>
    <w:tblPr>
      <w:tblStyleRowBandSize w:val="1"/>
      <w:tblStyleColBandSize w:val="1"/>
      <w:tblBorders>
        <w:top w:val="single" w:sz="4" w:space="0" w:color="0884FF" w:themeColor="accent2" w:themeTint="99"/>
        <w:bottom w:val="single" w:sz="4" w:space="0" w:color="0884FF" w:themeColor="accent2" w:themeTint="99"/>
        <w:insideH w:val="single" w:sz="4" w:space="0" w:color="0884FF"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ListTable2-Accent3">
    <w:name w:val="List Table 2 Accent 3"/>
    <w:basedOn w:val="TableNormal"/>
    <w:uiPriority w:val="47"/>
    <w:semiHidden/>
    <w:rsid w:val="00B60586"/>
    <w:pPr>
      <w:spacing w:line="240" w:lineRule="auto"/>
    </w:pPr>
    <w:tblPr>
      <w:tblStyleRowBandSize w:val="1"/>
      <w:tblStyleColBandSize w:val="1"/>
      <w:tblBorders>
        <w:top w:val="single" w:sz="4" w:space="0" w:color="F69481" w:themeColor="accent3" w:themeTint="99"/>
        <w:bottom w:val="single" w:sz="4" w:space="0" w:color="F69481" w:themeColor="accent3" w:themeTint="99"/>
        <w:insideH w:val="single" w:sz="4" w:space="0" w:color="F69481"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ListTable2-Accent4">
    <w:name w:val="List Table 2 Accent 4"/>
    <w:basedOn w:val="TableNormal"/>
    <w:uiPriority w:val="47"/>
    <w:semiHidden/>
    <w:rsid w:val="00B60586"/>
    <w:pPr>
      <w:spacing w:line="240" w:lineRule="auto"/>
    </w:pPr>
    <w:tblPr>
      <w:tblStyleRowBandSize w:val="1"/>
      <w:tblStyleColBandSize w:val="1"/>
      <w:tblBorders>
        <w:top w:val="single" w:sz="4" w:space="0" w:color="95D8C7" w:themeColor="accent4" w:themeTint="99"/>
        <w:bottom w:val="single" w:sz="4" w:space="0" w:color="95D8C7" w:themeColor="accent4" w:themeTint="99"/>
        <w:insideH w:val="single" w:sz="4" w:space="0" w:color="95D8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ListTable2-Accent5">
    <w:name w:val="List Table 2 Accent 5"/>
    <w:basedOn w:val="TableNormal"/>
    <w:uiPriority w:val="47"/>
    <w:semiHidden/>
    <w:rsid w:val="00B60586"/>
    <w:pPr>
      <w:spacing w:line="240" w:lineRule="auto"/>
    </w:pPr>
    <w:tblPr>
      <w:tblStyleRowBandSize w:val="1"/>
      <w:tblStyleColBandSize w:val="1"/>
      <w:tblBorders>
        <w:top w:val="single" w:sz="4" w:space="0" w:color="C2A1CB" w:themeColor="accent5" w:themeTint="99"/>
        <w:bottom w:val="single" w:sz="4" w:space="0" w:color="C2A1CB" w:themeColor="accent5" w:themeTint="99"/>
        <w:insideH w:val="single" w:sz="4" w:space="0" w:color="C2A1C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ListTable2-Accent6">
    <w:name w:val="List Table 2 Accent 6"/>
    <w:basedOn w:val="TableNormal"/>
    <w:uiPriority w:val="47"/>
    <w:semiHidden/>
    <w:rsid w:val="00B60586"/>
    <w:pPr>
      <w:spacing w:line="240" w:lineRule="auto"/>
    </w:pPr>
    <w:tblPr>
      <w:tblStyleRowBandSize w:val="1"/>
      <w:tblStyleColBandSize w:val="1"/>
      <w:tblBorders>
        <w:top w:val="single" w:sz="4" w:space="0" w:color="FFE2A0" w:themeColor="accent6" w:themeTint="99"/>
        <w:bottom w:val="single" w:sz="4" w:space="0" w:color="FFE2A0" w:themeColor="accent6" w:themeTint="99"/>
        <w:insideH w:val="single" w:sz="4" w:space="0" w:color="FFE2A0"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ListTable3">
    <w:name w:val="List Table 3"/>
    <w:basedOn w:val="TableNormal"/>
    <w:uiPriority w:val="48"/>
    <w:semiHidden/>
    <w:rsid w:val="00B60586"/>
    <w:pPr>
      <w:spacing w:line="240" w:lineRule="auto"/>
    </w:pPr>
    <w:tblPr>
      <w:tblStyleRowBandSize w:val="1"/>
      <w:tblStyleColBandSize w:val="1"/>
      <w:tblBorders>
        <w:top w:val="single" w:sz="4" w:space="0" w:color="231F20" w:themeColor="text1"/>
        <w:left w:val="single" w:sz="4" w:space="0" w:color="231F20" w:themeColor="text1"/>
        <w:bottom w:val="single" w:sz="4" w:space="0" w:color="231F20" w:themeColor="text1"/>
        <w:right w:val="single" w:sz="4" w:space="0" w:color="231F20" w:themeColor="text1"/>
      </w:tblBorders>
    </w:tblPr>
    <w:tblStylePr w:type="firstRow">
      <w:rPr>
        <w:b/>
        <w:bCs/>
        <w:color w:val="FFFFFF" w:themeColor="background1"/>
      </w:rPr>
      <w:tblPr/>
      <w:tcPr>
        <w:shd w:val="clear" w:color="auto" w:fill="231F20" w:themeFill="text1"/>
      </w:tcPr>
    </w:tblStylePr>
    <w:tblStylePr w:type="lastRow">
      <w:rPr>
        <w:b/>
        <w:bCs/>
      </w:rPr>
      <w:tblPr/>
      <w:tcPr>
        <w:tcBorders>
          <w:top w:val="double" w:sz="4" w:space="0" w:color="231F2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1F20" w:themeColor="text1"/>
          <w:right w:val="single" w:sz="4" w:space="0" w:color="231F20" w:themeColor="text1"/>
        </w:tcBorders>
      </w:tcPr>
    </w:tblStylePr>
    <w:tblStylePr w:type="band1Horz">
      <w:tblPr/>
      <w:tcPr>
        <w:tcBorders>
          <w:top w:val="single" w:sz="4" w:space="0" w:color="231F20" w:themeColor="text1"/>
          <w:bottom w:val="single" w:sz="4" w:space="0" w:color="231F2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1F20" w:themeColor="text1"/>
          <w:left w:val="nil"/>
        </w:tcBorders>
      </w:tcPr>
    </w:tblStylePr>
    <w:tblStylePr w:type="swCell">
      <w:tblPr/>
      <w:tcPr>
        <w:tcBorders>
          <w:top w:val="double" w:sz="4" w:space="0" w:color="231F20" w:themeColor="text1"/>
          <w:right w:val="nil"/>
        </w:tcBorders>
      </w:tcPr>
    </w:tblStylePr>
  </w:style>
  <w:style w:type="table" w:styleId="ListTable3-Accent1">
    <w:name w:val="List Table 3 Accent 1"/>
    <w:basedOn w:val="TableNormal"/>
    <w:uiPriority w:val="48"/>
    <w:semiHidden/>
    <w:rsid w:val="00B60586"/>
    <w:pPr>
      <w:spacing w:line="240" w:lineRule="auto"/>
    </w:pPr>
    <w:tblPr>
      <w:tblStyleRowBandSize w:val="1"/>
      <w:tblStyleColBandSize w:val="1"/>
      <w:tblBorders>
        <w:top w:val="single" w:sz="4" w:space="0" w:color="8ACED7" w:themeColor="accent1"/>
        <w:left w:val="single" w:sz="4" w:space="0" w:color="8ACED7" w:themeColor="accent1"/>
        <w:bottom w:val="single" w:sz="4" w:space="0" w:color="8ACED7" w:themeColor="accent1"/>
        <w:right w:val="single" w:sz="4" w:space="0" w:color="8ACED7" w:themeColor="accent1"/>
      </w:tblBorders>
    </w:tblPr>
    <w:tblStylePr w:type="firstRow">
      <w:rPr>
        <w:b/>
        <w:bCs/>
        <w:color w:val="FFFFFF" w:themeColor="background1"/>
      </w:rPr>
      <w:tblPr/>
      <w:tcPr>
        <w:shd w:val="clear" w:color="auto" w:fill="8ACED7" w:themeFill="accent1"/>
      </w:tcPr>
    </w:tblStylePr>
    <w:tblStylePr w:type="lastRow">
      <w:rPr>
        <w:b/>
        <w:bCs/>
      </w:rPr>
      <w:tblPr/>
      <w:tcPr>
        <w:tcBorders>
          <w:top w:val="double" w:sz="4" w:space="0" w:color="8ACED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ACED7" w:themeColor="accent1"/>
          <w:right w:val="single" w:sz="4" w:space="0" w:color="8ACED7" w:themeColor="accent1"/>
        </w:tcBorders>
      </w:tcPr>
    </w:tblStylePr>
    <w:tblStylePr w:type="band1Horz">
      <w:tblPr/>
      <w:tcPr>
        <w:tcBorders>
          <w:top w:val="single" w:sz="4" w:space="0" w:color="8ACED7" w:themeColor="accent1"/>
          <w:bottom w:val="single" w:sz="4" w:space="0" w:color="8ACED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ACED7" w:themeColor="accent1"/>
          <w:left w:val="nil"/>
        </w:tcBorders>
      </w:tcPr>
    </w:tblStylePr>
    <w:tblStylePr w:type="swCell">
      <w:tblPr/>
      <w:tcPr>
        <w:tcBorders>
          <w:top w:val="double" w:sz="4" w:space="0" w:color="8ACED7" w:themeColor="accent1"/>
          <w:right w:val="nil"/>
        </w:tcBorders>
      </w:tcPr>
    </w:tblStylePr>
  </w:style>
  <w:style w:type="table" w:styleId="ListTable3-Accent2">
    <w:name w:val="List Table 3 Accent 2"/>
    <w:basedOn w:val="TableNormal"/>
    <w:uiPriority w:val="48"/>
    <w:semiHidden/>
    <w:rsid w:val="00B60586"/>
    <w:pPr>
      <w:spacing w:line="240" w:lineRule="auto"/>
    </w:pPr>
    <w:tblPr>
      <w:tblStyleRowBandSize w:val="1"/>
      <w:tblStyleColBandSize w:val="1"/>
      <w:tblBorders>
        <w:top w:val="single" w:sz="4" w:space="0" w:color="003263" w:themeColor="accent2"/>
        <w:left w:val="single" w:sz="4" w:space="0" w:color="003263" w:themeColor="accent2"/>
        <w:bottom w:val="single" w:sz="4" w:space="0" w:color="003263" w:themeColor="accent2"/>
        <w:right w:val="single" w:sz="4" w:space="0" w:color="003263" w:themeColor="accent2"/>
      </w:tblBorders>
    </w:tblPr>
    <w:tblStylePr w:type="firstRow">
      <w:rPr>
        <w:b/>
        <w:bCs/>
        <w:color w:val="FFFFFF" w:themeColor="background1"/>
      </w:rPr>
      <w:tblPr/>
      <w:tcPr>
        <w:shd w:val="clear" w:color="auto" w:fill="003263" w:themeFill="accent2"/>
      </w:tcPr>
    </w:tblStylePr>
    <w:tblStylePr w:type="lastRow">
      <w:rPr>
        <w:b/>
        <w:bCs/>
      </w:rPr>
      <w:tblPr/>
      <w:tcPr>
        <w:tcBorders>
          <w:top w:val="double" w:sz="4" w:space="0" w:color="003263"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3263" w:themeColor="accent2"/>
          <w:right w:val="single" w:sz="4" w:space="0" w:color="003263" w:themeColor="accent2"/>
        </w:tcBorders>
      </w:tcPr>
    </w:tblStylePr>
    <w:tblStylePr w:type="band1Horz">
      <w:tblPr/>
      <w:tcPr>
        <w:tcBorders>
          <w:top w:val="single" w:sz="4" w:space="0" w:color="003263" w:themeColor="accent2"/>
          <w:bottom w:val="single" w:sz="4" w:space="0" w:color="003263"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3263" w:themeColor="accent2"/>
          <w:left w:val="nil"/>
        </w:tcBorders>
      </w:tcPr>
    </w:tblStylePr>
    <w:tblStylePr w:type="swCell">
      <w:tblPr/>
      <w:tcPr>
        <w:tcBorders>
          <w:top w:val="double" w:sz="4" w:space="0" w:color="003263" w:themeColor="accent2"/>
          <w:right w:val="nil"/>
        </w:tcBorders>
      </w:tcPr>
    </w:tblStylePr>
  </w:style>
  <w:style w:type="table" w:styleId="ListTable3-Accent3">
    <w:name w:val="List Table 3 Accent 3"/>
    <w:basedOn w:val="TableNormal"/>
    <w:uiPriority w:val="48"/>
    <w:semiHidden/>
    <w:rsid w:val="00B60586"/>
    <w:pPr>
      <w:spacing w:line="240" w:lineRule="auto"/>
    </w:pPr>
    <w:tblPr>
      <w:tblStyleRowBandSize w:val="1"/>
      <w:tblStyleColBandSize w:val="1"/>
      <w:tblBorders>
        <w:top w:val="single" w:sz="4" w:space="0" w:color="F04E2D" w:themeColor="accent3"/>
        <w:left w:val="single" w:sz="4" w:space="0" w:color="F04E2D" w:themeColor="accent3"/>
        <w:bottom w:val="single" w:sz="4" w:space="0" w:color="F04E2D" w:themeColor="accent3"/>
        <w:right w:val="single" w:sz="4" w:space="0" w:color="F04E2D" w:themeColor="accent3"/>
      </w:tblBorders>
    </w:tblPr>
    <w:tblStylePr w:type="firstRow">
      <w:rPr>
        <w:b/>
        <w:bCs/>
        <w:color w:val="FFFFFF" w:themeColor="background1"/>
      </w:rPr>
      <w:tblPr/>
      <w:tcPr>
        <w:shd w:val="clear" w:color="auto" w:fill="F04E2D" w:themeFill="accent3"/>
      </w:tcPr>
    </w:tblStylePr>
    <w:tblStylePr w:type="lastRow">
      <w:rPr>
        <w:b/>
        <w:bCs/>
      </w:rPr>
      <w:tblPr/>
      <w:tcPr>
        <w:tcBorders>
          <w:top w:val="double" w:sz="4" w:space="0" w:color="F04E2D"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04E2D" w:themeColor="accent3"/>
          <w:right w:val="single" w:sz="4" w:space="0" w:color="F04E2D" w:themeColor="accent3"/>
        </w:tcBorders>
      </w:tcPr>
    </w:tblStylePr>
    <w:tblStylePr w:type="band1Horz">
      <w:tblPr/>
      <w:tcPr>
        <w:tcBorders>
          <w:top w:val="single" w:sz="4" w:space="0" w:color="F04E2D" w:themeColor="accent3"/>
          <w:bottom w:val="single" w:sz="4" w:space="0" w:color="F04E2D"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04E2D" w:themeColor="accent3"/>
          <w:left w:val="nil"/>
        </w:tcBorders>
      </w:tcPr>
    </w:tblStylePr>
    <w:tblStylePr w:type="swCell">
      <w:tblPr/>
      <w:tcPr>
        <w:tcBorders>
          <w:top w:val="double" w:sz="4" w:space="0" w:color="F04E2D" w:themeColor="accent3"/>
          <w:right w:val="nil"/>
        </w:tcBorders>
      </w:tcPr>
    </w:tblStylePr>
  </w:style>
  <w:style w:type="table" w:styleId="ListTable3-Accent4">
    <w:name w:val="List Table 3 Accent 4"/>
    <w:basedOn w:val="TableNormal"/>
    <w:uiPriority w:val="48"/>
    <w:semiHidden/>
    <w:rsid w:val="00B60586"/>
    <w:pPr>
      <w:spacing w:line="240" w:lineRule="auto"/>
    </w:pPr>
    <w:tblPr>
      <w:tblStyleRowBandSize w:val="1"/>
      <w:tblStyleColBandSize w:val="1"/>
      <w:tblBorders>
        <w:top w:val="single" w:sz="4" w:space="0" w:color="50BFA2" w:themeColor="accent4"/>
        <w:left w:val="single" w:sz="4" w:space="0" w:color="50BFA2" w:themeColor="accent4"/>
        <w:bottom w:val="single" w:sz="4" w:space="0" w:color="50BFA2" w:themeColor="accent4"/>
        <w:right w:val="single" w:sz="4" w:space="0" w:color="50BFA2" w:themeColor="accent4"/>
      </w:tblBorders>
    </w:tblPr>
    <w:tblStylePr w:type="firstRow">
      <w:rPr>
        <w:b/>
        <w:bCs/>
        <w:color w:val="FFFFFF" w:themeColor="background1"/>
      </w:rPr>
      <w:tblPr/>
      <w:tcPr>
        <w:shd w:val="clear" w:color="auto" w:fill="50BFA2" w:themeFill="accent4"/>
      </w:tcPr>
    </w:tblStylePr>
    <w:tblStylePr w:type="lastRow">
      <w:rPr>
        <w:b/>
        <w:bCs/>
      </w:rPr>
      <w:tblPr/>
      <w:tcPr>
        <w:tcBorders>
          <w:top w:val="double" w:sz="4" w:space="0" w:color="50BF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0BFA2" w:themeColor="accent4"/>
          <w:right w:val="single" w:sz="4" w:space="0" w:color="50BFA2" w:themeColor="accent4"/>
        </w:tcBorders>
      </w:tcPr>
    </w:tblStylePr>
    <w:tblStylePr w:type="band1Horz">
      <w:tblPr/>
      <w:tcPr>
        <w:tcBorders>
          <w:top w:val="single" w:sz="4" w:space="0" w:color="50BFA2" w:themeColor="accent4"/>
          <w:bottom w:val="single" w:sz="4" w:space="0" w:color="50BF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0BFA2" w:themeColor="accent4"/>
          <w:left w:val="nil"/>
        </w:tcBorders>
      </w:tcPr>
    </w:tblStylePr>
    <w:tblStylePr w:type="swCell">
      <w:tblPr/>
      <w:tcPr>
        <w:tcBorders>
          <w:top w:val="double" w:sz="4" w:space="0" w:color="50BFA2" w:themeColor="accent4"/>
          <w:right w:val="nil"/>
        </w:tcBorders>
      </w:tcPr>
    </w:tblStylePr>
  </w:style>
  <w:style w:type="table" w:styleId="ListTable3-Accent5">
    <w:name w:val="List Table 3 Accent 5"/>
    <w:basedOn w:val="TableNormal"/>
    <w:uiPriority w:val="48"/>
    <w:semiHidden/>
    <w:rsid w:val="00B60586"/>
    <w:pPr>
      <w:spacing w:line="240" w:lineRule="auto"/>
    </w:pPr>
    <w:tblPr>
      <w:tblStyleRowBandSize w:val="1"/>
      <w:tblStyleColBandSize w:val="1"/>
      <w:tblBorders>
        <w:top w:val="single" w:sz="4" w:space="0" w:color="9A64A9" w:themeColor="accent5"/>
        <w:left w:val="single" w:sz="4" w:space="0" w:color="9A64A9" w:themeColor="accent5"/>
        <w:bottom w:val="single" w:sz="4" w:space="0" w:color="9A64A9" w:themeColor="accent5"/>
        <w:right w:val="single" w:sz="4" w:space="0" w:color="9A64A9" w:themeColor="accent5"/>
      </w:tblBorders>
    </w:tblPr>
    <w:tblStylePr w:type="firstRow">
      <w:rPr>
        <w:b/>
        <w:bCs/>
        <w:color w:val="FFFFFF" w:themeColor="background1"/>
      </w:rPr>
      <w:tblPr/>
      <w:tcPr>
        <w:shd w:val="clear" w:color="auto" w:fill="9A64A9" w:themeFill="accent5"/>
      </w:tcPr>
    </w:tblStylePr>
    <w:tblStylePr w:type="lastRow">
      <w:rPr>
        <w:b/>
        <w:bCs/>
      </w:rPr>
      <w:tblPr/>
      <w:tcPr>
        <w:tcBorders>
          <w:top w:val="double" w:sz="4" w:space="0" w:color="9A64A9"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A64A9" w:themeColor="accent5"/>
          <w:right w:val="single" w:sz="4" w:space="0" w:color="9A64A9" w:themeColor="accent5"/>
        </w:tcBorders>
      </w:tcPr>
    </w:tblStylePr>
    <w:tblStylePr w:type="band1Horz">
      <w:tblPr/>
      <w:tcPr>
        <w:tcBorders>
          <w:top w:val="single" w:sz="4" w:space="0" w:color="9A64A9" w:themeColor="accent5"/>
          <w:bottom w:val="single" w:sz="4" w:space="0" w:color="9A64A9"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A64A9" w:themeColor="accent5"/>
          <w:left w:val="nil"/>
        </w:tcBorders>
      </w:tcPr>
    </w:tblStylePr>
    <w:tblStylePr w:type="swCell">
      <w:tblPr/>
      <w:tcPr>
        <w:tcBorders>
          <w:top w:val="double" w:sz="4" w:space="0" w:color="9A64A9" w:themeColor="accent5"/>
          <w:right w:val="nil"/>
        </w:tcBorders>
      </w:tcPr>
    </w:tblStylePr>
  </w:style>
  <w:style w:type="table" w:styleId="ListTable3-Accent6">
    <w:name w:val="List Table 3 Accent 6"/>
    <w:basedOn w:val="TableNormal"/>
    <w:uiPriority w:val="48"/>
    <w:semiHidden/>
    <w:rsid w:val="00B60586"/>
    <w:pPr>
      <w:spacing w:line="240" w:lineRule="auto"/>
    </w:pPr>
    <w:tblPr>
      <w:tblStyleRowBandSize w:val="1"/>
      <w:tblStyleColBandSize w:val="1"/>
      <w:tblBorders>
        <w:top w:val="single" w:sz="4" w:space="0" w:color="FFCF62" w:themeColor="accent6"/>
        <w:left w:val="single" w:sz="4" w:space="0" w:color="FFCF62" w:themeColor="accent6"/>
        <w:bottom w:val="single" w:sz="4" w:space="0" w:color="FFCF62" w:themeColor="accent6"/>
        <w:right w:val="single" w:sz="4" w:space="0" w:color="FFCF62" w:themeColor="accent6"/>
      </w:tblBorders>
    </w:tblPr>
    <w:tblStylePr w:type="firstRow">
      <w:rPr>
        <w:b/>
        <w:bCs/>
        <w:color w:val="FFFFFF" w:themeColor="background1"/>
      </w:rPr>
      <w:tblPr/>
      <w:tcPr>
        <w:shd w:val="clear" w:color="auto" w:fill="FFCF62" w:themeFill="accent6"/>
      </w:tcPr>
    </w:tblStylePr>
    <w:tblStylePr w:type="lastRow">
      <w:rPr>
        <w:b/>
        <w:bCs/>
      </w:rPr>
      <w:tblPr/>
      <w:tcPr>
        <w:tcBorders>
          <w:top w:val="double" w:sz="4" w:space="0" w:color="FFCF62"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F62" w:themeColor="accent6"/>
          <w:right w:val="single" w:sz="4" w:space="0" w:color="FFCF62" w:themeColor="accent6"/>
        </w:tcBorders>
      </w:tcPr>
    </w:tblStylePr>
    <w:tblStylePr w:type="band1Horz">
      <w:tblPr/>
      <w:tcPr>
        <w:tcBorders>
          <w:top w:val="single" w:sz="4" w:space="0" w:color="FFCF62" w:themeColor="accent6"/>
          <w:bottom w:val="single" w:sz="4" w:space="0" w:color="FFCF62"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F62" w:themeColor="accent6"/>
          <w:left w:val="nil"/>
        </w:tcBorders>
      </w:tcPr>
    </w:tblStylePr>
    <w:tblStylePr w:type="swCell">
      <w:tblPr/>
      <w:tcPr>
        <w:tcBorders>
          <w:top w:val="double" w:sz="4" w:space="0" w:color="FFCF62" w:themeColor="accent6"/>
          <w:right w:val="nil"/>
        </w:tcBorders>
      </w:tcPr>
    </w:tblStylePr>
  </w:style>
  <w:style w:type="table" w:styleId="ListTable4">
    <w:name w:val="List Table 4"/>
    <w:basedOn w:val="TableNormal"/>
    <w:uiPriority w:val="49"/>
    <w:semiHidden/>
    <w:rsid w:val="00B60586"/>
    <w:pPr>
      <w:spacing w:line="240" w:lineRule="auto"/>
    </w:pPr>
    <w:tblPr>
      <w:tblStyleRowBandSize w:val="1"/>
      <w:tblStyleColBandSize w:val="1"/>
      <w:tblBorders>
        <w:top w:val="single" w:sz="4" w:space="0" w:color="807276" w:themeColor="text1" w:themeTint="99"/>
        <w:left w:val="single" w:sz="4" w:space="0" w:color="807276" w:themeColor="text1" w:themeTint="99"/>
        <w:bottom w:val="single" w:sz="4" w:space="0" w:color="807276" w:themeColor="text1" w:themeTint="99"/>
        <w:right w:val="single" w:sz="4" w:space="0" w:color="807276" w:themeColor="text1" w:themeTint="99"/>
        <w:insideH w:val="single" w:sz="4" w:space="0" w:color="807276" w:themeColor="text1" w:themeTint="99"/>
      </w:tblBorders>
    </w:tblPr>
    <w:tblStylePr w:type="firstRow">
      <w:rPr>
        <w:b/>
        <w:bCs/>
        <w:color w:val="FFFFFF" w:themeColor="background1"/>
      </w:rPr>
      <w:tblPr/>
      <w:tcPr>
        <w:tcBorders>
          <w:top w:val="single" w:sz="4" w:space="0" w:color="231F20" w:themeColor="text1"/>
          <w:left w:val="single" w:sz="4" w:space="0" w:color="231F20" w:themeColor="text1"/>
          <w:bottom w:val="single" w:sz="4" w:space="0" w:color="231F20" w:themeColor="text1"/>
          <w:right w:val="single" w:sz="4" w:space="0" w:color="231F20" w:themeColor="text1"/>
          <w:insideH w:val="nil"/>
        </w:tcBorders>
        <w:shd w:val="clear" w:color="auto" w:fill="231F20" w:themeFill="text1"/>
      </w:tcPr>
    </w:tblStylePr>
    <w:tblStylePr w:type="lastRow">
      <w:rPr>
        <w:b/>
        <w:bCs/>
      </w:rPr>
      <w:tblPr/>
      <w:tcPr>
        <w:tcBorders>
          <w:top w:val="double" w:sz="4" w:space="0" w:color="807276" w:themeColor="text1" w:themeTint="99"/>
        </w:tcBorders>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ListTable4-Accent1">
    <w:name w:val="List Table 4 Accent 1"/>
    <w:basedOn w:val="TableNormal"/>
    <w:uiPriority w:val="49"/>
    <w:semiHidden/>
    <w:rsid w:val="00B60586"/>
    <w:pPr>
      <w:spacing w:line="240" w:lineRule="auto"/>
    </w:pPr>
    <w:tblPr>
      <w:tblStyleRowBandSize w:val="1"/>
      <w:tblStyleColBandSize w:val="1"/>
      <w:tblBorders>
        <w:top w:val="single" w:sz="4" w:space="0" w:color="B8E1E7" w:themeColor="accent1" w:themeTint="99"/>
        <w:left w:val="single" w:sz="4" w:space="0" w:color="B8E1E7" w:themeColor="accent1" w:themeTint="99"/>
        <w:bottom w:val="single" w:sz="4" w:space="0" w:color="B8E1E7" w:themeColor="accent1" w:themeTint="99"/>
        <w:right w:val="single" w:sz="4" w:space="0" w:color="B8E1E7" w:themeColor="accent1" w:themeTint="99"/>
        <w:insideH w:val="single" w:sz="4" w:space="0" w:color="B8E1E7" w:themeColor="accent1" w:themeTint="99"/>
      </w:tblBorders>
    </w:tblPr>
    <w:tblStylePr w:type="firstRow">
      <w:rPr>
        <w:b/>
        <w:bCs/>
        <w:color w:val="FFFFFF" w:themeColor="background1"/>
      </w:rPr>
      <w:tblPr/>
      <w:tcPr>
        <w:tcBorders>
          <w:top w:val="single" w:sz="4" w:space="0" w:color="8ACED7" w:themeColor="accent1"/>
          <w:left w:val="single" w:sz="4" w:space="0" w:color="8ACED7" w:themeColor="accent1"/>
          <w:bottom w:val="single" w:sz="4" w:space="0" w:color="8ACED7" w:themeColor="accent1"/>
          <w:right w:val="single" w:sz="4" w:space="0" w:color="8ACED7" w:themeColor="accent1"/>
          <w:insideH w:val="nil"/>
        </w:tcBorders>
        <w:shd w:val="clear" w:color="auto" w:fill="8ACED7" w:themeFill="accent1"/>
      </w:tcPr>
    </w:tblStylePr>
    <w:tblStylePr w:type="lastRow">
      <w:rPr>
        <w:b/>
        <w:bCs/>
      </w:rPr>
      <w:tblPr/>
      <w:tcPr>
        <w:tcBorders>
          <w:top w:val="double" w:sz="4" w:space="0" w:color="B8E1E7" w:themeColor="accent1" w:themeTint="99"/>
        </w:tcBorders>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ListTable4-Accent2">
    <w:name w:val="List Table 4 Accent 2"/>
    <w:basedOn w:val="TableNormal"/>
    <w:uiPriority w:val="49"/>
    <w:semiHidden/>
    <w:rsid w:val="00B60586"/>
    <w:pPr>
      <w:spacing w:line="240" w:lineRule="auto"/>
    </w:pPr>
    <w:tblPr>
      <w:tblStyleRowBandSize w:val="1"/>
      <w:tblStyleColBandSize w:val="1"/>
      <w:tblBorders>
        <w:top w:val="single" w:sz="4" w:space="0" w:color="0884FF" w:themeColor="accent2" w:themeTint="99"/>
        <w:left w:val="single" w:sz="4" w:space="0" w:color="0884FF" w:themeColor="accent2" w:themeTint="99"/>
        <w:bottom w:val="single" w:sz="4" w:space="0" w:color="0884FF" w:themeColor="accent2" w:themeTint="99"/>
        <w:right w:val="single" w:sz="4" w:space="0" w:color="0884FF" w:themeColor="accent2" w:themeTint="99"/>
        <w:insideH w:val="single" w:sz="4" w:space="0" w:color="0884FF" w:themeColor="accent2" w:themeTint="99"/>
      </w:tblBorders>
    </w:tblPr>
    <w:tblStylePr w:type="firstRow">
      <w:rPr>
        <w:b/>
        <w:bCs/>
        <w:color w:val="FFFFFF" w:themeColor="background1"/>
      </w:rPr>
      <w:tblPr/>
      <w:tcPr>
        <w:tcBorders>
          <w:top w:val="single" w:sz="4" w:space="0" w:color="003263" w:themeColor="accent2"/>
          <w:left w:val="single" w:sz="4" w:space="0" w:color="003263" w:themeColor="accent2"/>
          <w:bottom w:val="single" w:sz="4" w:space="0" w:color="003263" w:themeColor="accent2"/>
          <w:right w:val="single" w:sz="4" w:space="0" w:color="003263" w:themeColor="accent2"/>
          <w:insideH w:val="nil"/>
        </w:tcBorders>
        <w:shd w:val="clear" w:color="auto" w:fill="003263" w:themeFill="accent2"/>
      </w:tcPr>
    </w:tblStylePr>
    <w:tblStylePr w:type="lastRow">
      <w:rPr>
        <w:b/>
        <w:bCs/>
      </w:rPr>
      <w:tblPr/>
      <w:tcPr>
        <w:tcBorders>
          <w:top w:val="double" w:sz="4" w:space="0" w:color="0884FF" w:themeColor="accent2" w:themeTint="99"/>
        </w:tcBorders>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ListTable4-Accent3">
    <w:name w:val="List Table 4 Accent 3"/>
    <w:basedOn w:val="TableNormal"/>
    <w:uiPriority w:val="49"/>
    <w:semiHidden/>
    <w:rsid w:val="00B60586"/>
    <w:pPr>
      <w:spacing w:line="240" w:lineRule="auto"/>
    </w:pPr>
    <w:tblPr>
      <w:tblStyleRowBandSize w:val="1"/>
      <w:tblStyleColBandSize w:val="1"/>
      <w:tblBorders>
        <w:top w:val="single" w:sz="4" w:space="0" w:color="F69481" w:themeColor="accent3" w:themeTint="99"/>
        <w:left w:val="single" w:sz="4" w:space="0" w:color="F69481" w:themeColor="accent3" w:themeTint="99"/>
        <w:bottom w:val="single" w:sz="4" w:space="0" w:color="F69481" w:themeColor="accent3" w:themeTint="99"/>
        <w:right w:val="single" w:sz="4" w:space="0" w:color="F69481" w:themeColor="accent3" w:themeTint="99"/>
        <w:insideH w:val="single" w:sz="4" w:space="0" w:color="F69481" w:themeColor="accent3" w:themeTint="99"/>
      </w:tblBorders>
    </w:tblPr>
    <w:tblStylePr w:type="firstRow">
      <w:rPr>
        <w:b/>
        <w:bCs/>
        <w:color w:val="FFFFFF" w:themeColor="background1"/>
      </w:rPr>
      <w:tblPr/>
      <w:tcPr>
        <w:tcBorders>
          <w:top w:val="single" w:sz="4" w:space="0" w:color="F04E2D" w:themeColor="accent3"/>
          <w:left w:val="single" w:sz="4" w:space="0" w:color="F04E2D" w:themeColor="accent3"/>
          <w:bottom w:val="single" w:sz="4" w:space="0" w:color="F04E2D" w:themeColor="accent3"/>
          <w:right w:val="single" w:sz="4" w:space="0" w:color="F04E2D" w:themeColor="accent3"/>
          <w:insideH w:val="nil"/>
        </w:tcBorders>
        <w:shd w:val="clear" w:color="auto" w:fill="F04E2D" w:themeFill="accent3"/>
      </w:tcPr>
    </w:tblStylePr>
    <w:tblStylePr w:type="lastRow">
      <w:rPr>
        <w:b/>
        <w:bCs/>
      </w:rPr>
      <w:tblPr/>
      <w:tcPr>
        <w:tcBorders>
          <w:top w:val="double" w:sz="4" w:space="0" w:color="F69481" w:themeColor="accent3" w:themeTint="99"/>
        </w:tcBorders>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ListTable4-Accent4">
    <w:name w:val="List Table 4 Accent 4"/>
    <w:basedOn w:val="TableNormal"/>
    <w:uiPriority w:val="49"/>
    <w:semiHidden/>
    <w:rsid w:val="00B60586"/>
    <w:pPr>
      <w:spacing w:line="240" w:lineRule="auto"/>
    </w:pPr>
    <w:tblPr>
      <w:tblStyleRowBandSize w:val="1"/>
      <w:tblStyleColBandSize w:val="1"/>
      <w:tblBorders>
        <w:top w:val="single" w:sz="4" w:space="0" w:color="95D8C7" w:themeColor="accent4" w:themeTint="99"/>
        <w:left w:val="single" w:sz="4" w:space="0" w:color="95D8C7" w:themeColor="accent4" w:themeTint="99"/>
        <w:bottom w:val="single" w:sz="4" w:space="0" w:color="95D8C7" w:themeColor="accent4" w:themeTint="99"/>
        <w:right w:val="single" w:sz="4" w:space="0" w:color="95D8C7" w:themeColor="accent4" w:themeTint="99"/>
        <w:insideH w:val="single" w:sz="4" w:space="0" w:color="95D8C7" w:themeColor="accent4" w:themeTint="99"/>
      </w:tblBorders>
    </w:tblPr>
    <w:tblStylePr w:type="firstRow">
      <w:rPr>
        <w:b/>
        <w:bCs/>
        <w:color w:val="FFFFFF" w:themeColor="background1"/>
      </w:rPr>
      <w:tblPr/>
      <w:tcPr>
        <w:tcBorders>
          <w:top w:val="single" w:sz="4" w:space="0" w:color="50BFA2" w:themeColor="accent4"/>
          <w:left w:val="single" w:sz="4" w:space="0" w:color="50BFA2" w:themeColor="accent4"/>
          <w:bottom w:val="single" w:sz="4" w:space="0" w:color="50BFA2" w:themeColor="accent4"/>
          <w:right w:val="single" w:sz="4" w:space="0" w:color="50BFA2" w:themeColor="accent4"/>
          <w:insideH w:val="nil"/>
        </w:tcBorders>
        <w:shd w:val="clear" w:color="auto" w:fill="50BFA2" w:themeFill="accent4"/>
      </w:tcPr>
    </w:tblStylePr>
    <w:tblStylePr w:type="lastRow">
      <w:rPr>
        <w:b/>
        <w:bCs/>
      </w:rPr>
      <w:tblPr/>
      <w:tcPr>
        <w:tcBorders>
          <w:top w:val="double" w:sz="4" w:space="0" w:color="95D8C7" w:themeColor="accent4" w:themeTint="99"/>
        </w:tcBorders>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ListTable4-Accent5">
    <w:name w:val="List Table 4 Accent 5"/>
    <w:basedOn w:val="TableNormal"/>
    <w:uiPriority w:val="49"/>
    <w:semiHidden/>
    <w:rsid w:val="00B60586"/>
    <w:pPr>
      <w:spacing w:line="240" w:lineRule="auto"/>
    </w:pPr>
    <w:tblPr>
      <w:tblStyleRowBandSize w:val="1"/>
      <w:tblStyleColBandSize w:val="1"/>
      <w:tblBorders>
        <w:top w:val="single" w:sz="4" w:space="0" w:color="C2A1CB" w:themeColor="accent5" w:themeTint="99"/>
        <w:left w:val="single" w:sz="4" w:space="0" w:color="C2A1CB" w:themeColor="accent5" w:themeTint="99"/>
        <w:bottom w:val="single" w:sz="4" w:space="0" w:color="C2A1CB" w:themeColor="accent5" w:themeTint="99"/>
        <w:right w:val="single" w:sz="4" w:space="0" w:color="C2A1CB" w:themeColor="accent5" w:themeTint="99"/>
        <w:insideH w:val="single" w:sz="4" w:space="0" w:color="C2A1CB" w:themeColor="accent5" w:themeTint="99"/>
      </w:tblBorders>
    </w:tblPr>
    <w:tblStylePr w:type="firstRow">
      <w:rPr>
        <w:b/>
        <w:bCs/>
        <w:color w:val="FFFFFF" w:themeColor="background1"/>
      </w:rPr>
      <w:tblPr/>
      <w:tcPr>
        <w:tcBorders>
          <w:top w:val="single" w:sz="4" w:space="0" w:color="9A64A9" w:themeColor="accent5"/>
          <w:left w:val="single" w:sz="4" w:space="0" w:color="9A64A9" w:themeColor="accent5"/>
          <w:bottom w:val="single" w:sz="4" w:space="0" w:color="9A64A9" w:themeColor="accent5"/>
          <w:right w:val="single" w:sz="4" w:space="0" w:color="9A64A9" w:themeColor="accent5"/>
          <w:insideH w:val="nil"/>
        </w:tcBorders>
        <w:shd w:val="clear" w:color="auto" w:fill="9A64A9" w:themeFill="accent5"/>
      </w:tcPr>
    </w:tblStylePr>
    <w:tblStylePr w:type="lastRow">
      <w:rPr>
        <w:b/>
        <w:bCs/>
      </w:rPr>
      <w:tblPr/>
      <w:tcPr>
        <w:tcBorders>
          <w:top w:val="double" w:sz="4" w:space="0" w:color="C2A1CB" w:themeColor="accent5" w:themeTint="99"/>
        </w:tcBorders>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ListTable4-Accent6">
    <w:name w:val="List Table 4 Accent 6"/>
    <w:basedOn w:val="TableNormal"/>
    <w:uiPriority w:val="49"/>
    <w:semiHidden/>
    <w:rsid w:val="00B60586"/>
    <w:pPr>
      <w:spacing w:line="240" w:lineRule="auto"/>
    </w:pPr>
    <w:tblPr>
      <w:tblStyleRowBandSize w:val="1"/>
      <w:tblStyleColBandSize w:val="1"/>
      <w:tblBorders>
        <w:top w:val="single" w:sz="4" w:space="0" w:color="FFE2A0" w:themeColor="accent6" w:themeTint="99"/>
        <w:left w:val="single" w:sz="4" w:space="0" w:color="FFE2A0" w:themeColor="accent6" w:themeTint="99"/>
        <w:bottom w:val="single" w:sz="4" w:space="0" w:color="FFE2A0" w:themeColor="accent6" w:themeTint="99"/>
        <w:right w:val="single" w:sz="4" w:space="0" w:color="FFE2A0" w:themeColor="accent6" w:themeTint="99"/>
        <w:insideH w:val="single" w:sz="4" w:space="0" w:color="FFE2A0" w:themeColor="accent6" w:themeTint="99"/>
      </w:tblBorders>
    </w:tblPr>
    <w:tblStylePr w:type="firstRow">
      <w:rPr>
        <w:b/>
        <w:bCs/>
        <w:color w:val="FFFFFF" w:themeColor="background1"/>
      </w:rPr>
      <w:tblPr/>
      <w:tcPr>
        <w:tcBorders>
          <w:top w:val="single" w:sz="4" w:space="0" w:color="FFCF62" w:themeColor="accent6"/>
          <w:left w:val="single" w:sz="4" w:space="0" w:color="FFCF62" w:themeColor="accent6"/>
          <w:bottom w:val="single" w:sz="4" w:space="0" w:color="FFCF62" w:themeColor="accent6"/>
          <w:right w:val="single" w:sz="4" w:space="0" w:color="FFCF62" w:themeColor="accent6"/>
          <w:insideH w:val="nil"/>
        </w:tcBorders>
        <w:shd w:val="clear" w:color="auto" w:fill="FFCF62" w:themeFill="accent6"/>
      </w:tcPr>
    </w:tblStylePr>
    <w:tblStylePr w:type="lastRow">
      <w:rPr>
        <w:b/>
        <w:bCs/>
      </w:rPr>
      <w:tblPr/>
      <w:tcPr>
        <w:tcBorders>
          <w:top w:val="double" w:sz="4" w:space="0" w:color="FFE2A0" w:themeColor="accent6" w:themeTint="99"/>
        </w:tcBorders>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ListTable5Dark">
    <w:name w:val="List Table 5 Dark"/>
    <w:basedOn w:val="TableNormal"/>
    <w:uiPriority w:val="50"/>
    <w:semiHidden/>
    <w:rsid w:val="00B60586"/>
    <w:pPr>
      <w:spacing w:line="240" w:lineRule="auto"/>
    </w:pPr>
    <w:rPr>
      <w:color w:val="FFFFFF" w:themeColor="background1"/>
    </w:rPr>
    <w:tblPr>
      <w:tblStyleRowBandSize w:val="1"/>
      <w:tblStyleColBandSize w:val="1"/>
      <w:tblBorders>
        <w:top w:val="single" w:sz="24" w:space="0" w:color="231F20" w:themeColor="text1"/>
        <w:left w:val="single" w:sz="24" w:space="0" w:color="231F20" w:themeColor="text1"/>
        <w:bottom w:val="single" w:sz="24" w:space="0" w:color="231F20" w:themeColor="text1"/>
        <w:right w:val="single" w:sz="24" w:space="0" w:color="231F20" w:themeColor="text1"/>
      </w:tblBorders>
    </w:tblPr>
    <w:tcPr>
      <w:shd w:val="clear" w:color="auto" w:fill="231F2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B60586"/>
    <w:pPr>
      <w:spacing w:line="240" w:lineRule="auto"/>
    </w:pPr>
    <w:rPr>
      <w:color w:val="FFFFFF" w:themeColor="background1"/>
    </w:rPr>
    <w:tblPr>
      <w:tblStyleRowBandSize w:val="1"/>
      <w:tblStyleColBandSize w:val="1"/>
      <w:tblBorders>
        <w:top w:val="single" w:sz="24" w:space="0" w:color="8ACED7" w:themeColor="accent1"/>
        <w:left w:val="single" w:sz="24" w:space="0" w:color="8ACED7" w:themeColor="accent1"/>
        <w:bottom w:val="single" w:sz="24" w:space="0" w:color="8ACED7" w:themeColor="accent1"/>
        <w:right w:val="single" w:sz="24" w:space="0" w:color="8ACED7" w:themeColor="accent1"/>
      </w:tblBorders>
    </w:tblPr>
    <w:tcPr>
      <w:shd w:val="clear" w:color="auto" w:fill="8ACED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B60586"/>
    <w:pPr>
      <w:spacing w:line="240" w:lineRule="auto"/>
    </w:pPr>
    <w:rPr>
      <w:color w:val="FFFFFF" w:themeColor="background1"/>
    </w:rPr>
    <w:tblPr>
      <w:tblStyleRowBandSize w:val="1"/>
      <w:tblStyleColBandSize w:val="1"/>
      <w:tblBorders>
        <w:top w:val="single" w:sz="24" w:space="0" w:color="003263" w:themeColor="accent2"/>
        <w:left w:val="single" w:sz="24" w:space="0" w:color="003263" w:themeColor="accent2"/>
        <w:bottom w:val="single" w:sz="24" w:space="0" w:color="003263" w:themeColor="accent2"/>
        <w:right w:val="single" w:sz="24" w:space="0" w:color="003263" w:themeColor="accent2"/>
      </w:tblBorders>
    </w:tblPr>
    <w:tcPr>
      <w:shd w:val="clear" w:color="auto" w:fill="003263"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B60586"/>
    <w:pPr>
      <w:spacing w:line="240" w:lineRule="auto"/>
    </w:pPr>
    <w:rPr>
      <w:color w:val="FFFFFF" w:themeColor="background1"/>
    </w:rPr>
    <w:tblPr>
      <w:tblStyleRowBandSize w:val="1"/>
      <w:tblStyleColBandSize w:val="1"/>
      <w:tblBorders>
        <w:top w:val="single" w:sz="24" w:space="0" w:color="F04E2D" w:themeColor="accent3"/>
        <w:left w:val="single" w:sz="24" w:space="0" w:color="F04E2D" w:themeColor="accent3"/>
        <w:bottom w:val="single" w:sz="24" w:space="0" w:color="F04E2D" w:themeColor="accent3"/>
        <w:right w:val="single" w:sz="24" w:space="0" w:color="F04E2D" w:themeColor="accent3"/>
      </w:tblBorders>
    </w:tblPr>
    <w:tcPr>
      <w:shd w:val="clear" w:color="auto" w:fill="F04E2D"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B60586"/>
    <w:pPr>
      <w:spacing w:line="240" w:lineRule="auto"/>
    </w:pPr>
    <w:rPr>
      <w:color w:val="FFFFFF" w:themeColor="background1"/>
    </w:rPr>
    <w:tblPr>
      <w:tblStyleRowBandSize w:val="1"/>
      <w:tblStyleColBandSize w:val="1"/>
      <w:tblBorders>
        <w:top w:val="single" w:sz="24" w:space="0" w:color="50BFA2" w:themeColor="accent4"/>
        <w:left w:val="single" w:sz="24" w:space="0" w:color="50BFA2" w:themeColor="accent4"/>
        <w:bottom w:val="single" w:sz="24" w:space="0" w:color="50BFA2" w:themeColor="accent4"/>
        <w:right w:val="single" w:sz="24" w:space="0" w:color="50BFA2" w:themeColor="accent4"/>
      </w:tblBorders>
    </w:tblPr>
    <w:tcPr>
      <w:shd w:val="clear" w:color="auto" w:fill="50BF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B60586"/>
    <w:pPr>
      <w:spacing w:line="240" w:lineRule="auto"/>
    </w:pPr>
    <w:rPr>
      <w:color w:val="FFFFFF" w:themeColor="background1"/>
    </w:rPr>
    <w:tblPr>
      <w:tblStyleRowBandSize w:val="1"/>
      <w:tblStyleColBandSize w:val="1"/>
      <w:tblBorders>
        <w:top w:val="single" w:sz="24" w:space="0" w:color="9A64A9" w:themeColor="accent5"/>
        <w:left w:val="single" w:sz="24" w:space="0" w:color="9A64A9" w:themeColor="accent5"/>
        <w:bottom w:val="single" w:sz="24" w:space="0" w:color="9A64A9" w:themeColor="accent5"/>
        <w:right w:val="single" w:sz="24" w:space="0" w:color="9A64A9" w:themeColor="accent5"/>
      </w:tblBorders>
    </w:tblPr>
    <w:tcPr>
      <w:shd w:val="clear" w:color="auto" w:fill="9A64A9"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B60586"/>
    <w:pPr>
      <w:spacing w:line="240" w:lineRule="auto"/>
    </w:pPr>
    <w:rPr>
      <w:color w:val="FFFFFF" w:themeColor="background1"/>
    </w:rPr>
    <w:tblPr>
      <w:tblStyleRowBandSize w:val="1"/>
      <w:tblStyleColBandSize w:val="1"/>
      <w:tblBorders>
        <w:top w:val="single" w:sz="24" w:space="0" w:color="FFCF62" w:themeColor="accent6"/>
        <w:left w:val="single" w:sz="24" w:space="0" w:color="FFCF62" w:themeColor="accent6"/>
        <w:bottom w:val="single" w:sz="24" w:space="0" w:color="FFCF62" w:themeColor="accent6"/>
        <w:right w:val="single" w:sz="24" w:space="0" w:color="FFCF62" w:themeColor="accent6"/>
      </w:tblBorders>
    </w:tblPr>
    <w:tcPr>
      <w:shd w:val="clear" w:color="auto" w:fill="FFCF62"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B60586"/>
    <w:pPr>
      <w:spacing w:line="240" w:lineRule="auto"/>
    </w:pPr>
    <w:rPr>
      <w:color w:val="231F20" w:themeColor="text1"/>
    </w:rPr>
    <w:tblPr>
      <w:tblStyleRowBandSize w:val="1"/>
      <w:tblStyleColBandSize w:val="1"/>
      <w:tblBorders>
        <w:top w:val="single" w:sz="4" w:space="0" w:color="231F20" w:themeColor="text1"/>
        <w:bottom w:val="single" w:sz="4" w:space="0" w:color="231F20" w:themeColor="text1"/>
      </w:tblBorders>
    </w:tblPr>
    <w:tblStylePr w:type="firstRow">
      <w:rPr>
        <w:b/>
        <w:bCs/>
      </w:rPr>
      <w:tblPr/>
      <w:tcPr>
        <w:tcBorders>
          <w:bottom w:val="single" w:sz="4" w:space="0" w:color="231F20" w:themeColor="text1"/>
        </w:tcBorders>
      </w:tcPr>
    </w:tblStylePr>
    <w:tblStylePr w:type="lastRow">
      <w:rPr>
        <w:b/>
        <w:bCs/>
      </w:rPr>
      <w:tblPr/>
      <w:tcPr>
        <w:tcBorders>
          <w:top w:val="double" w:sz="4" w:space="0" w:color="231F20" w:themeColor="text1"/>
        </w:tcBorders>
      </w:tcPr>
    </w:tblStylePr>
    <w:tblStylePr w:type="firstCol">
      <w:rPr>
        <w:b/>
        <w:bCs/>
      </w:rPr>
    </w:tblStylePr>
    <w:tblStylePr w:type="lastCol">
      <w:rPr>
        <w:b/>
        <w:bCs/>
      </w:rPr>
    </w:tblStylePr>
    <w:tblStylePr w:type="band1Vert">
      <w:tblPr/>
      <w:tcPr>
        <w:shd w:val="clear" w:color="auto" w:fill="D5CFD1" w:themeFill="text1" w:themeFillTint="33"/>
      </w:tcPr>
    </w:tblStylePr>
    <w:tblStylePr w:type="band1Horz">
      <w:tblPr/>
      <w:tcPr>
        <w:shd w:val="clear" w:color="auto" w:fill="D5CFD1" w:themeFill="text1" w:themeFillTint="33"/>
      </w:tcPr>
    </w:tblStylePr>
  </w:style>
  <w:style w:type="table" w:styleId="ListTable6Colorful-Accent1">
    <w:name w:val="List Table 6 Colorful Accent 1"/>
    <w:basedOn w:val="TableNormal"/>
    <w:uiPriority w:val="51"/>
    <w:semiHidden/>
    <w:rsid w:val="00B60586"/>
    <w:pPr>
      <w:spacing w:line="240" w:lineRule="auto"/>
    </w:pPr>
    <w:rPr>
      <w:color w:val="47B2C0" w:themeColor="accent1" w:themeShade="BF"/>
    </w:rPr>
    <w:tblPr>
      <w:tblStyleRowBandSize w:val="1"/>
      <w:tblStyleColBandSize w:val="1"/>
      <w:tblBorders>
        <w:top w:val="single" w:sz="4" w:space="0" w:color="8ACED7" w:themeColor="accent1"/>
        <w:bottom w:val="single" w:sz="4" w:space="0" w:color="8ACED7" w:themeColor="accent1"/>
      </w:tblBorders>
    </w:tblPr>
    <w:tblStylePr w:type="firstRow">
      <w:rPr>
        <w:b/>
        <w:bCs/>
      </w:rPr>
      <w:tblPr/>
      <w:tcPr>
        <w:tcBorders>
          <w:bottom w:val="single" w:sz="4" w:space="0" w:color="8ACED7" w:themeColor="accent1"/>
        </w:tcBorders>
      </w:tcPr>
    </w:tblStylePr>
    <w:tblStylePr w:type="lastRow">
      <w:rPr>
        <w:b/>
        <w:bCs/>
      </w:rPr>
      <w:tblPr/>
      <w:tcPr>
        <w:tcBorders>
          <w:top w:val="double" w:sz="4" w:space="0" w:color="8ACED7" w:themeColor="accent1"/>
        </w:tcBorders>
      </w:tcPr>
    </w:tblStylePr>
    <w:tblStylePr w:type="firstCol">
      <w:rPr>
        <w:b/>
        <w:bCs/>
      </w:rPr>
    </w:tblStylePr>
    <w:tblStylePr w:type="lastCol">
      <w:rPr>
        <w:b/>
        <w:bCs/>
      </w:rPr>
    </w:tblStylePr>
    <w:tblStylePr w:type="band1Vert">
      <w:tblPr/>
      <w:tcPr>
        <w:shd w:val="clear" w:color="auto" w:fill="E7F5F7" w:themeFill="accent1" w:themeFillTint="33"/>
      </w:tcPr>
    </w:tblStylePr>
    <w:tblStylePr w:type="band1Horz">
      <w:tblPr/>
      <w:tcPr>
        <w:shd w:val="clear" w:color="auto" w:fill="E7F5F7" w:themeFill="accent1" w:themeFillTint="33"/>
      </w:tcPr>
    </w:tblStylePr>
  </w:style>
  <w:style w:type="table" w:styleId="ListTable6Colorful-Accent2">
    <w:name w:val="List Table 6 Colorful Accent 2"/>
    <w:basedOn w:val="TableNormal"/>
    <w:uiPriority w:val="51"/>
    <w:semiHidden/>
    <w:rsid w:val="00B60586"/>
    <w:pPr>
      <w:spacing w:line="240" w:lineRule="auto"/>
    </w:pPr>
    <w:rPr>
      <w:color w:val="00254A" w:themeColor="accent2" w:themeShade="BF"/>
    </w:rPr>
    <w:tblPr>
      <w:tblStyleRowBandSize w:val="1"/>
      <w:tblStyleColBandSize w:val="1"/>
      <w:tblBorders>
        <w:top w:val="single" w:sz="4" w:space="0" w:color="003263" w:themeColor="accent2"/>
        <w:bottom w:val="single" w:sz="4" w:space="0" w:color="003263" w:themeColor="accent2"/>
      </w:tblBorders>
    </w:tblPr>
    <w:tblStylePr w:type="firstRow">
      <w:rPr>
        <w:b/>
        <w:bCs/>
      </w:rPr>
      <w:tblPr/>
      <w:tcPr>
        <w:tcBorders>
          <w:bottom w:val="single" w:sz="4" w:space="0" w:color="003263" w:themeColor="accent2"/>
        </w:tcBorders>
      </w:tcPr>
    </w:tblStylePr>
    <w:tblStylePr w:type="lastRow">
      <w:rPr>
        <w:b/>
        <w:bCs/>
      </w:rPr>
      <w:tblPr/>
      <w:tcPr>
        <w:tcBorders>
          <w:top w:val="double" w:sz="4" w:space="0" w:color="003263" w:themeColor="accent2"/>
        </w:tcBorders>
      </w:tcPr>
    </w:tblStylePr>
    <w:tblStylePr w:type="firstCol">
      <w:rPr>
        <w:b/>
        <w:bCs/>
      </w:rPr>
    </w:tblStylePr>
    <w:tblStylePr w:type="lastCol">
      <w:rPr>
        <w:b/>
        <w:bCs/>
      </w:rPr>
    </w:tblStylePr>
    <w:tblStylePr w:type="band1Vert">
      <w:tblPr/>
      <w:tcPr>
        <w:shd w:val="clear" w:color="auto" w:fill="ACD5FF" w:themeFill="accent2" w:themeFillTint="33"/>
      </w:tcPr>
    </w:tblStylePr>
    <w:tblStylePr w:type="band1Horz">
      <w:tblPr/>
      <w:tcPr>
        <w:shd w:val="clear" w:color="auto" w:fill="ACD5FF" w:themeFill="accent2" w:themeFillTint="33"/>
      </w:tcPr>
    </w:tblStylePr>
  </w:style>
  <w:style w:type="table" w:styleId="ListTable6Colorful-Accent3">
    <w:name w:val="List Table 6 Colorful Accent 3"/>
    <w:basedOn w:val="TableNormal"/>
    <w:uiPriority w:val="51"/>
    <w:semiHidden/>
    <w:rsid w:val="00B60586"/>
    <w:pPr>
      <w:spacing w:line="240" w:lineRule="auto"/>
    </w:pPr>
    <w:rPr>
      <w:color w:val="C72D0E" w:themeColor="accent3" w:themeShade="BF"/>
    </w:rPr>
    <w:tblPr>
      <w:tblStyleRowBandSize w:val="1"/>
      <w:tblStyleColBandSize w:val="1"/>
      <w:tblBorders>
        <w:top w:val="single" w:sz="4" w:space="0" w:color="F04E2D" w:themeColor="accent3"/>
        <w:bottom w:val="single" w:sz="4" w:space="0" w:color="F04E2D" w:themeColor="accent3"/>
      </w:tblBorders>
    </w:tblPr>
    <w:tblStylePr w:type="firstRow">
      <w:rPr>
        <w:b/>
        <w:bCs/>
      </w:rPr>
      <w:tblPr/>
      <w:tcPr>
        <w:tcBorders>
          <w:bottom w:val="single" w:sz="4" w:space="0" w:color="F04E2D" w:themeColor="accent3"/>
        </w:tcBorders>
      </w:tcPr>
    </w:tblStylePr>
    <w:tblStylePr w:type="lastRow">
      <w:rPr>
        <w:b/>
        <w:bCs/>
      </w:rPr>
      <w:tblPr/>
      <w:tcPr>
        <w:tcBorders>
          <w:top w:val="double" w:sz="4" w:space="0" w:color="F04E2D" w:themeColor="accent3"/>
        </w:tcBorders>
      </w:tcPr>
    </w:tblStylePr>
    <w:tblStylePr w:type="firstCol">
      <w:rPr>
        <w:b/>
        <w:bCs/>
      </w:rPr>
    </w:tblStylePr>
    <w:tblStylePr w:type="lastCol">
      <w:rPr>
        <w:b/>
        <w:bCs/>
      </w:rPr>
    </w:tblStylePr>
    <w:tblStylePr w:type="band1Vert">
      <w:tblPr/>
      <w:tcPr>
        <w:shd w:val="clear" w:color="auto" w:fill="FCDBD5" w:themeFill="accent3" w:themeFillTint="33"/>
      </w:tcPr>
    </w:tblStylePr>
    <w:tblStylePr w:type="band1Horz">
      <w:tblPr/>
      <w:tcPr>
        <w:shd w:val="clear" w:color="auto" w:fill="FCDBD5" w:themeFill="accent3" w:themeFillTint="33"/>
      </w:tcPr>
    </w:tblStylePr>
  </w:style>
  <w:style w:type="table" w:styleId="ListTable6Colorful-Accent4">
    <w:name w:val="List Table 6 Colorful Accent 4"/>
    <w:basedOn w:val="TableNormal"/>
    <w:uiPriority w:val="51"/>
    <w:semiHidden/>
    <w:rsid w:val="00B60586"/>
    <w:pPr>
      <w:spacing w:line="240" w:lineRule="auto"/>
    </w:pPr>
    <w:rPr>
      <w:color w:val="36947B" w:themeColor="accent4" w:themeShade="BF"/>
    </w:rPr>
    <w:tblPr>
      <w:tblStyleRowBandSize w:val="1"/>
      <w:tblStyleColBandSize w:val="1"/>
      <w:tblBorders>
        <w:top w:val="single" w:sz="4" w:space="0" w:color="50BFA2" w:themeColor="accent4"/>
        <w:bottom w:val="single" w:sz="4" w:space="0" w:color="50BFA2" w:themeColor="accent4"/>
      </w:tblBorders>
    </w:tblPr>
    <w:tblStylePr w:type="firstRow">
      <w:rPr>
        <w:b/>
        <w:bCs/>
      </w:rPr>
      <w:tblPr/>
      <w:tcPr>
        <w:tcBorders>
          <w:bottom w:val="single" w:sz="4" w:space="0" w:color="50BFA2" w:themeColor="accent4"/>
        </w:tcBorders>
      </w:tcPr>
    </w:tblStylePr>
    <w:tblStylePr w:type="lastRow">
      <w:rPr>
        <w:b/>
        <w:bCs/>
      </w:rPr>
      <w:tblPr/>
      <w:tcPr>
        <w:tcBorders>
          <w:top w:val="double" w:sz="4" w:space="0" w:color="50BFA2" w:themeColor="accent4"/>
        </w:tcBorders>
      </w:tcPr>
    </w:tblStylePr>
    <w:tblStylePr w:type="firstCol">
      <w:rPr>
        <w:b/>
        <w:bCs/>
      </w:rPr>
    </w:tblStylePr>
    <w:tblStylePr w:type="lastCol">
      <w:rPr>
        <w:b/>
        <w:bCs/>
      </w:rPr>
    </w:tblStylePr>
    <w:tblStylePr w:type="band1Vert">
      <w:tblPr/>
      <w:tcPr>
        <w:shd w:val="clear" w:color="auto" w:fill="DBF2EC" w:themeFill="accent4" w:themeFillTint="33"/>
      </w:tcPr>
    </w:tblStylePr>
    <w:tblStylePr w:type="band1Horz">
      <w:tblPr/>
      <w:tcPr>
        <w:shd w:val="clear" w:color="auto" w:fill="DBF2EC" w:themeFill="accent4" w:themeFillTint="33"/>
      </w:tcPr>
    </w:tblStylePr>
  </w:style>
  <w:style w:type="table" w:styleId="ListTable6Colorful-Accent5">
    <w:name w:val="List Table 6 Colorful Accent 5"/>
    <w:basedOn w:val="TableNormal"/>
    <w:uiPriority w:val="51"/>
    <w:semiHidden/>
    <w:rsid w:val="00B60586"/>
    <w:pPr>
      <w:spacing w:line="240" w:lineRule="auto"/>
    </w:pPr>
    <w:rPr>
      <w:color w:val="744881" w:themeColor="accent5" w:themeShade="BF"/>
    </w:rPr>
    <w:tblPr>
      <w:tblStyleRowBandSize w:val="1"/>
      <w:tblStyleColBandSize w:val="1"/>
      <w:tblBorders>
        <w:top w:val="single" w:sz="4" w:space="0" w:color="9A64A9" w:themeColor="accent5"/>
        <w:bottom w:val="single" w:sz="4" w:space="0" w:color="9A64A9" w:themeColor="accent5"/>
      </w:tblBorders>
    </w:tblPr>
    <w:tblStylePr w:type="firstRow">
      <w:rPr>
        <w:b/>
        <w:bCs/>
      </w:rPr>
      <w:tblPr/>
      <w:tcPr>
        <w:tcBorders>
          <w:bottom w:val="single" w:sz="4" w:space="0" w:color="9A64A9" w:themeColor="accent5"/>
        </w:tcBorders>
      </w:tcPr>
    </w:tblStylePr>
    <w:tblStylePr w:type="lastRow">
      <w:rPr>
        <w:b/>
        <w:bCs/>
      </w:rPr>
      <w:tblPr/>
      <w:tcPr>
        <w:tcBorders>
          <w:top w:val="double" w:sz="4" w:space="0" w:color="9A64A9" w:themeColor="accent5"/>
        </w:tcBorders>
      </w:tcPr>
    </w:tblStylePr>
    <w:tblStylePr w:type="firstCol">
      <w:rPr>
        <w:b/>
        <w:bCs/>
      </w:rPr>
    </w:tblStylePr>
    <w:tblStylePr w:type="lastCol">
      <w:rPr>
        <w:b/>
        <w:bCs/>
      </w:rPr>
    </w:tblStylePr>
    <w:tblStylePr w:type="band1Vert">
      <w:tblPr/>
      <w:tcPr>
        <w:shd w:val="clear" w:color="auto" w:fill="EADFED" w:themeFill="accent5" w:themeFillTint="33"/>
      </w:tcPr>
    </w:tblStylePr>
    <w:tblStylePr w:type="band1Horz">
      <w:tblPr/>
      <w:tcPr>
        <w:shd w:val="clear" w:color="auto" w:fill="EADFED" w:themeFill="accent5" w:themeFillTint="33"/>
      </w:tcPr>
    </w:tblStylePr>
  </w:style>
  <w:style w:type="table" w:styleId="ListTable6Colorful-Accent6">
    <w:name w:val="List Table 6 Colorful Accent 6"/>
    <w:basedOn w:val="TableNormal"/>
    <w:uiPriority w:val="51"/>
    <w:semiHidden/>
    <w:rsid w:val="00B60586"/>
    <w:pPr>
      <w:spacing w:line="240" w:lineRule="auto"/>
    </w:pPr>
    <w:rPr>
      <w:color w:val="FFB309" w:themeColor="accent6" w:themeShade="BF"/>
    </w:rPr>
    <w:tblPr>
      <w:tblStyleRowBandSize w:val="1"/>
      <w:tblStyleColBandSize w:val="1"/>
      <w:tblBorders>
        <w:top w:val="single" w:sz="4" w:space="0" w:color="FFCF62" w:themeColor="accent6"/>
        <w:bottom w:val="single" w:sz="4" w:space="0" w:color="FFCF62" w:themeColor="accent6"/>
      </w:tblBorders>
    </w:tblPr>
    <w:tblStylePr w:type="firstRow">
      <w:rPr>
        <w:b/>
        <w:bCs/>
      </w:rPr>
      <w:tblPr/>
      <w:tcPr>
        <w:tcBorders>
          <w:bottom w:val="single" w:sz="4" w:space="0" w:color="FFCF62" w:themeColor="accent6"/>
        </w:tcBorders>
      </w:tcPr>
    </w:tblStylePr>
    <w:tblStylePr w:type="lastRow">
      <w:rPr>
        <w:b/>
        <w:bCs/>
      </w:rPr>
      <w:tblPr/>
      <w:tcPr>
        <w:tcBorders>
          <w:top w:val="double" w:sz="4" w:space="0" w:color="FFCF62" w:themeColor="accent6"/>
        </w:tcBorders>
      </w:tcPr>
    </w:tblStylePr>
    <w:tblStylePr w:type="firstCol">
      <w:rPr>
        <w:b/>
        <w:bCs/>
      </w:rPr>
    </w:tblStylePr>
    <w:tblStylePr w:type="lastCol">
      <w:rPr>
        <w:b/>
        <w:bCs/>
      </w:rPr>
    </w:tblStylePr>
    <w:tblStylePr w:type="band1Vert">
      <w:tblPr/>
      <w:tcPr>
        <w:shd w:val="clear" w:color="auto" w:fill="FFF5DF" w:themeFill="accent6" w:themeFillTint="33"/>
      </w:tcPr>
    </w:tblStylePr>
    <w:tblStylePr w:type="band1Horz">
      <w:tblPr/>
      <w:tcPr>
        <w:shd w:val="clear" w:color="auto" w:fill="FFF5DF" w:themeFill="accent6" w:themeFillTint="33"/>
      </w:tcPr>
    </w:tblStylePr>
  </w:style>
  <w:style w:type="table" w:styleId="ListTable7Colorful">
    <w:name w:val="List Table 7 Colorful"/>
    <w:basedOn w:val="TableNormal"/>
    <w:uiPriority w:val="52"/>
    <w:semiHidden/>
    <w:rsid w:val="00B60586"/>
    <w:pPr>
      <w:spacing w:line="240" w:lineRule="auto"/>
    </w:pPr>
    <w:rPr>
      <w:color w:val="231F2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1F2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1F2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1F2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1F20" w:themeColor="text1"/>
        </w:tcBorders>
        <w:shd w:val="clear" w:color="auto" w:fill="FFFFFF" w:themeFill="background1"/>
      </w:tcPr>
    </w:tblStylePr>
    <w:tblStylePr w:type="band1Vert">
      <w:tblPr/>
      <w:tcPr>
        <w:shd w:val="clear" w:color="auto" w:fill="D5CFD1" w:themeFill="text1" w:themeFillTint="33"/>
      </w:tcPr>
    </w:tblStylePr>
    <w:tblStylePr w:type="band1Horz">
      <w:tblPr/>
      <w:tcPr>
        <w:shd w:val="clear" w:color="auto" w:fill="D5CFD1"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B60586"/>
    <w:pPr>
      <w:spacing w:line="240" w:lineRule="auto"/>
    </w:pPr>
    <w:rPr>
      <w:color w:val="47B2C0"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ACED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ACED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ACED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ACED7" w:themeColor="accent1"/>
        </w:tcBorders>
        <w:shd w:val="clear" w:color="auto" w:fill="FFFFFF" w:themeFill="background1"/>
      </w:tcPr>
    </w:tblStylePr>
    <w:tblStylePr w:type="band1Vert">
      <w:tblPr/>
      <w:tcPr>
        <w:shd w:val="clear" w:color="auto" w:fill="E7F5F7" w:themeFill="accent1" w:themeFillTint="33"/>
      </w:tcPr>
    </w:tblStylePr>
    <w:tblStylePr w:type="band1Horz">
      <w:tblPr/>
      <w:tcPr>
        <w:shd w:val="clear" w:color="auto" w:fill="E7F5F7"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B60586"/>
    <w:pPr>
      <w:spacing w:line="240" w:lineRule="auto"/>
    </w:pPr>
    <w:rPr>
      <w:color w:val="00254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3263"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3263"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3263"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3263" w:themeColor="accent2"/>
        </w:tcBorders>
        <w:shd w:val="clear" w:color="auto" w:fill="FFFFFF" w:themeFill="background1"/>
      </w:tcPr>
    </w:tblStylePr>
    <w:tblStylePr w:type="band1Vert">
      <w:tblPr/>
      <w:tcPr>
        <w:shd w:val="clear" w:color="auto" w:fill="ACD5FF" w:themeFill="accent2" w:themeFillTint="33"/>
      </w:tcPr>
    </w:tblStylePr>
    <w:tblStylePr w:type="band1Horz">
      <w:tblPr/>
      <w:tcPr>
        <w:shd w:val="clear" w:color="auto" w:fill="ACD5F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B60586"/>
    <w:pPr>
      <w:spacing w:line="240" w:lineRule="auto"/>
    </w:pPr>
    <w:rPr>
      <w:color w:val="C72D0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04E2D"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04E2D"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04E2D"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04E2D" w:themeColor="accent3"/>
        </w:tcBorders>
        <w:shd w:val="clear" w:color="auto" w:fill="FFFFFF" w:themeFill="background1"/>
      </w:tcPr>
    </w:tblStylePr>
    <w:tblStylePr w:type="band1Vert">
      <w:tblPr/>
      <w:tcPr>
        <w:shd w:val="clear" w:color="auto" w:fill="FCDBD5" w:themeFill="accent3" w:themeFillTint="33"/>
      </w:tcPr>
    </w:tblStylePr>
    <w:tblStylePr w:type="band1Horz">
      <w:tblPr/>
      <w:tcPr>
        <w:shd w:val="clear" w:color="auto" w:fill="FCDBD5"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B60586"/>
    <w:pPr>
      <w:spacing w:line="240" w:lineRule="auto"/>
    </w:pPr>
    <w:rPr>
      <w:color w:val="36947B"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0BF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0BF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0BF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0BFA2" w:themeColor="accent4"/>
        </w:tcBorders>
        <w:shd w:val="clear" w:color="auto" w:fill="FFFFFF" w:themeFill="background1"/>
      </w:tcPr>
    </w:tblStylePr>
    <w:tblStylePr w:type="band1Vert">
      <w:tblPr/>
      <w:tcPr>
        <w:shd w:val="clear" w:color="auto" w:fill="DBF2EC" w:themeFill="accent4" w:themeFillTint="33"/>
      </w:tcPr>
    </w:tblStylePr>
    <w:tblStylePr w:type="band1Horz">
      <w:tblPr/>
      <w:tcPr>
        <w:shd w:val="clear" w:color="auto" w:fill="DBF2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B60586"/>
    <w:pPr>
      <w:spacing w:line="240" w:lineRule="auto"/>
    </w:pPr>
    <w:rPr>
      <w:color w:val="744881"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A64A9"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A64A9"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A64A9"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A64A9" w:themeColor="accent5"/>
        </w:tcBorders>
        <w:shd w:val="clear" w:color="auto" w:fill="FFFFFF" w:themeFill="background1"/>
      </w:tcPr>
    </w:tblStylePr>
    <w:tblStylePr w:type="band1Vert">
      <w:tblPr/>
      <w:tcPr>
        <w:shd w:val="clear" w:color="auto" w:fill="EADFED" w:themeFill="accent5" w:themeFillTint="33"/>
      </w:tcPr>
    </w:tblStylePr>
    <w:tblStylePr w:type="band1Horz">
      <w:tblPr/>
      <w:tcPr>
        <w:shd w:val="clear" w:color="auto" w:fill="EADFED"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B60586"/>
    <w:pPr>
      <w:spacing w:line="240" w:lineRule="auto"/>
    </w:pPr>
    <w:rPr>
      <w:color w:val="FFB309"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F62"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F62"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F62"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F62" w:themeColor="accent6"/>
        </w:tcBorders>
        <w:shd w:val="clear" w:color="auto" w:fill="FFFFFF" w:themeFill="background1"/>
      </w:tcPr>
    </w:tblStylePr>
    <w:tblStylePr w:type="band1Vert">
      <w:tblPr/>
      <w:tcPr>
        <w:shd w:val="clear" w:color="auto" w:fill="FFF5DF" w:themeFill="accent6" w:themeFillTint="33"/>
      </w:tcPr>
    </w:tblStylePr>
    <w:tblStylePr w:type="band1Horz">
      <w:tblPr/>
      <w:tcPr>
        <w:shd w:val="clear" w:color="auto" w:fill="FFF5DF"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B60586"/>
    <w:pPr>
      <w:spacing w:line="240" w:lineRule="auto"/>
    </w:pPr>
    <w:tblPr>
      <w:tblStyleRowBandSize w:val="1"/>
      <w:tblStyleColBandSize w:val="1"/>
      <w:tblBorders>
        <w:top w:val="single" w:sz="8" w:space="0" w:color="5D5356" w:themeColor="text1" w:themeTint="BF"/>
        <w:left w:val="single" w:sz="8" w:space="0" w:color="5D5356" w:themeColor="text1" w:themeTint="BF"/>
        <w:bottom w:val="single" w:sz="8" w:space="0" w:color="5D5356" w:themeColor="text1" w:themeTint="BF"/>
        <w:right w:val="single" w:sz="8" w:space="0" w:color="5D5356" w:themeColor="text1" w:themeTint="BF"/>
        <w:insideH w:val="single" w:sz="8" w:space="0" w:color="5D5356" w:themeColor="text1" w:themeTint="BF"/>
        <w:insideV w:val="single" w:sz="8" w:space="0" w:color="5D5356" w:themeColor="text1" w:themeTint="BF"/>
      </w:tblBorders>
    </w:tblPr>
    <w:tcPr>
      <w:shd w:val="clear" w:color="auto" w:fill="CBC4C6" w:themeFill="text1" w:themeFillTint="3F"/>
    </w:tcPr>
    <w:tblStylePr w:type="firstRow">
      <w:rPr>
        <w:b/>
        <w:bCs/>
      </w:rPr>
    </w:tblStylePr>
    <w:tblStylePr w:type="lastRow">
      <w:rPr>
        <w:b/>
        <w:bCs/>
      </w:rPr>
      <w:tblPr/>
      <w:tcPr>
        <w:tcBorders>
          <w:top w:val="single" w:sz="18" w:space="0" w:color="5D5356" w:themeColor="text1" w:themeTint="BF"/>
        </w:tcBorders>
      </w:tcPr>
    </w:tblStylePr>
    <w:tblStylePr w:type="firstCol">
      <w:rPr>
        <w:b/>
        <w:bCs/>
      </w:rPr>
    </w:tblStylePr>
    <w:tblStylePr w:type="lastCol">
      <w:rPr>
        <w:b/>
        <w:bCs/>
      </w:rPr>
    </w:tblStylePr>
    <w:tblStylePr w:type="band1Vert">
      <w:tblPr/>
      <w:tcPr>
        <w:shd w:val="clear" w:color="auto" w:fill="97898C" w:themeFill="text1" w:themeFillTint="7F"/>
      </w:tcPr>
    </w:tblStylePr>
    <w:tblStylePr w:type="band1Horz">
      <w:tblPr/>
      <w:tcPr>
        <w:shd w:val="clear" w:color="auto" w:fill="97898C" w:themeFill="text1" w:themeFillTint="7F"/>
      </w:tcPr>
    </w:tblStylePr>
  </w:style>
  <w:style w:type="table" w:styleId="MediumGrid1-Accent1">
    <w:name w:val="Medium Grid 1 Accent 1"/>
    <w:basedOn w:val="TableNormal"/>
    <w:uiPriority w:val="67"/>
    <w:semiHidden/>
    <w:rsid w:val="00B60586"/>
    <w:pPr>
      <w:spacing w:line="240" w:lineRule="auto"/>
    </w:pPr>
    <w:tblPr>
      <w:tblStyleRowBandSize w:val="1"/>
      <w:tblStyleColBandSize w:val="1"/>
      <w:tblBorders>
        <w:top w:val="single" w:sz="8" w:space="0" w:color="A7DAE1" w:themeColor="accent1" w:themeTint="BF"/>
        <w:left w:val="single" w:sz="8" w:space="0" w:color="A7DAE1" w:themeColor="accent1" w:themeTint="BF"/>
        <w:bottom w:val="single" w:sz="8" w:space="0" w:color="A7DAE1" w:themeColor="accent1" w:themeTint="BF"/>
        <w:right w:val="single" w:sz="8" w:space="0" w:color="A7DAE1" w:themeColor="accent1" w:themeTint="BF"/>
        <w:insideH w:val="single" w:sz="8" w:space="0" w:color="A7DAE1" w:themeColor="accent1" w:themeTint="BF"/>
        <w:insideV w:val="single" w:sz="8" w:space="0" w:color="A7DAE1" w:themeColor="accent1" w:themeTint="BF"/>
      </w:tblBorders>
    </w:tblPr>
    <w:tcPr>
      <w:shd w:val="clear" w:color="auto" w:fill="E1F2F5" w:themeFill="accent1" w:themeFillTint="3F"/>
    </w:tcPr>
    <w:tblStylePr w:type="firstRow">
      <w:rPr>
        <w:b/>
        <w:bCs/>
      </w:rPr>
    </w:tblStylePr>
    <w:tblStylePr w:type="lastRow">
      <w:rPr>
        <w:b/>
        <w:bCs/>
      </w:rPr>
      <w:tblPr/>
      <w:tcPr>
        <w:tcBorders>
          <w:top w:val="single" w:sz="18" w:space="0" w:color="A7DAE1" w:themeColor="accent1" w:themeTint="BF"/>
        </w:tcBorders>
      </w:tcPr>
    </w:tblStylePr>
    <w:tblStylePr w:type="firstCol">
      <w:rPr>
        <w:b/>
        <w:bCs/>
      </w:rPr>
    </w:tblStylePr>
    <w:tblStylePr w:type="lastCol">
      <w:rPr>
        <w:b/>
        <w:bCs/>
      </w:rPr>
    </w:tblStylePr>
    <w:tblStylePr w:type="band1Vert">
      <w:tblPr/>
      <w:tcPr>
        <w:shd w:val="clear" w:color="auto" w:fill="C4E6EB" w:themeFill="accent1" w:themeFillTint="7F"/>
      </w:tcPr>
    </w:tblStylePr>
    <w:tblStylePr w:type="band1Horz">
      <w:tblPr/>
      <w:tcPr>
        <w:shd w:val="clear" w:color="auto" w:fill="C4E6EB" w:themeFill="accent1" w:themeFillTint="7F"/>
      </w:tcPr>
    </w:tblStylePr>
  </w:style>
  <w:style w:type="table" w:styleId="MediumGrid1-Accent2">
    <w:name w:val="Medium Grid 1 Accent 2"/>
    <w:basedOn w:val="TableNormal"/>
    <w:uiPriority w:val="67"/>
    <w:semiHidden/>
    <w:rsid w:val="00B60586"/>
    <w:pPr>
      <w:spacing w:line="240" w:lineRule="auto"/>
    </w:pPr>
    <w:tblPr>
      <w:tblStyleRowBandSize w:val="1"/>
      <w:tblStyleColBandSize w:val="1"/>
      <w:tblBorders>
        <w:top w:val="single" w:sz="8" w:space="0" w:color="0065CA" w:themeColor="accent2" w:themeTint="BF"/>
        <w:left w:val="single" w:sz="8" w:space="0" w:color="0065CA" w:themeColor="accent2" w:themeTint="BF"/>
        <w:bottom w:val="single" w:sz="8" w:space="0" w:color="0065CA" w:themeColor="accent2" w:themeTint="BF"/>
        <w:right w:val="single" w:sz="8" w:space="0" w:color="0065CA" w:themeColor="accent2" w:themeTint="BF"/>
        <w:insideH w:val="single" w:sz="8" w:space="0" w:color="0065CA" w:themeColor="accent2" w:themeTint="BF"/>
        <w:insideV w:val="single" w:sz="8" w:space="0" w:color="0065CA" w:themeColor="accent2" w:themeTint="BF"/>
      </w:tblBorders>
    </w:tblPr>
    <w:tcPr>
      <w:shd w:val="clear" w:color="auto" w:fill="99CCFF" w:themeFill="accent2" w:themeFillTint="3F"/>
    </w:tcPr>
    <w:tblStylePr w:type="firstRow">
      <w:rPr>
        <w:b/>
        <w:bCs/>
      </w:rPr>
    </w:tblStylePr>
    <w:tblStylePr w:type="lastRow">
      <w:rPr>
        <w:b/>
        <w:bCs/>
      </w:rPr>
      <w:tblPr/>
      <w:tcPr>
        <w:tcBorders>
          <w:top w:val="single" w:sz="18" w:space="0" w:color="0065CA" w:themeColor="accent2" w:themeTint="BF"/>
        </w:tcBorders>
      </w:tcPr>
    </w:tblStylePr>
    <w:tblStylePr w:type="firstCol">
      <w:rPr>
        <w:b/>
        <w:bCs/>
      </w:rPr>
    </w:tblStylePr>
    <w:tblStylePr w:type="lastCol">
      <w:rPr>
        <w:b/>
        <w:bCs/>
      </w:rPr>
    </w:tblStylePr>
    <w:tblStylePr w:type="band1Vert">
      <w:tblPr/>
      <w:tcPr>
        <w:shd w:val="clear" w:color="auto" w:fill="3298FF" w:themeFill="accent2" w:themeFillTint="7F"/>
      </w:tcPr>
    </w:tblStylePr>
    <w:tblStylePr w:type="band1Horz">
      <w:tblPr/>
      <w:tcPr>
        <w:shd w:val="clear" w:color="auto" w:fill="3298FF" w:themeFill="accent2" w:themeFillTint="7F"/>
      </w:tcPr>
    </w:tblStylePr>
  </w:style>
  <w:style w:type="table" w:styleId="MediumGrid1-Accent3">
    <w:name w:val="Medium Grid 1 Accent 3"/>
    <w:basedOn w:val="TableNormal"/>
    <w:uiPriority w:val="67"/>
    <w:semiHidden/>
    <w:rsid w:val="00B60586"/>
    <w:pPr>
      <w:spacing w:line="240" w:lineRule="auto"/>
    </w:pPr>
    <w:tblPr>
      <w:tblStyleRowBandSize w:val="1"/>
      <w:tblStyleColBandSize w:val="1"/>
      <w:tblBorders>
        <w:top w:val="single" w:sz="8" w:space="0" w:color="F37A61" w:themeColor="accent3" w:themeTint="BF"/>
        <w:left w:val="single" w:sz="8" w:space="0" w:color="F37A61" w:themeColor="accent3" w:themeTint="BF"/>
        <w:bottom w:val="single" w:sz="8" w:space="0" w:color="F37A61" w:themeColor="accent3" w:themeTint="BF"/>
        <w:right w:val="single" w:sz="8" w:space="0" w:color="F37A61" w:themeColor="accent3" w:themeTint="BF"/>
        <w:insideH w:val="single" w:sz="8" w:space="0" w:color="F37A61" w:themeColor="accent3" w:themeTint="BF"/>
        <w:insideV w:val="single" w:sz="8" w:space="0" w:color="F37A61" w:themeColor="accent3" w:themeTint="BF"/>
      </w:tblBorders>
    </w:tblPr>
    <w:tcPr>
      <w:shd w:val="clear" w:color="auto" w:fill="FBD3CB" w:themeFill="accent3" w:themeFillTint="3F"/>
    </w:tcPr>
    <w:tblStylePr w:type="firstRow">
      <w:rPr>
        <w:b/>
        <w:bCs/>
      </w:rPr>
    </w:tblStylePr>
    <w:tblStylePr w:type="lastRow">
      <w:rPr>
        <w:b/>
        <w:bCs/>
      </w:rPr>
      <w:tblPr/>
      <w:tcPr>
        <w:tcBorders>
          <w:top w:val="single" w:sz="18" w:space="0" w:color="F37A61" w:themeColor="accent3" w:themeTint="BF"/>
        </w:tcBorders>
      </w:tcPr>
    </w:tblStylePr>
    <w:tblStylePr w:type="firstCol">
      <w:rPr>
        <w:b/>
        <w:bCs/>
      </w:rPr>
    </w:tblStylePr>
    <w:tblStylePr w:type="lastCol">
      <w:rPr>
        <w:b/>
        <w:bCs/>
      </w:rPr>
    </w:tblStylePr>
    <w:tblStylePr w:type="band1Vert">
      <w:tblPr/>
      <w:tcPr>
        <w:shd w:val="clear" w:color="auto" w:fill="F7A696" w:themeFill="accent3" w:themeFillTint="7F"/>
      </w:tcPr>
    </w:tblStylePr>
    <w:tblStylePr w:type="band1Horz">
      <w:tblPr/>
      <w:tcPr>
        <w:shd w:val="clear" w:color="auto" w:fill="F7A696" w:themeFill="accent3" w:themeFillTint="7F"/>
      </w:tcPr>
    </w:tblStylePr>
  </w:style>
  <w:style w:type="table" w:styleId="MediumGrid1-Accent4">
    <w:name w:val="Medium Grid 1 Accent 4"/>
    <w:basedOn w:val="TableNormal"/>
    <w:uiPriority w:val="67"/>
    <w:semiHidden/>
    <w:rsid w:val="00B60586"/>
    <w:pPr>
      <w:spacing w:line="240" w:lineRule="auto"/>
    </w:pPr>
    <w:tblPr>
      <w:tblStyleRowBandSize w:val="1"/>
      <w:tblStyleColBandSize w:val="1"/>
      <w:tblBorders>
        <w:top w:val="single" w:sz="8" w:space="0" w:color="7BCFB9" w:themeColor="accent4" w:themeTint="BF"/>
        <w:left w:val="single" w:sz="8" w:space="0" w:color="7BCFB9" w:themeColor="accent4" w:themeTint="BF"/>
        <w:bottom w:val="single" w:sz="8" w:space="0" w:color="7BCFB9" w:themeColor="accent4" w:themeTint="BF"/>
        <w:right w:val="single" w:sz="8" w:space="0" w:color="7BCFB9" w:themeColor="accent4" w:themeTint="BF"/>
        <w:insideH w:val="single" w:sz="8" w:space="0" w:color="7BCFB9" w:themeColor="accent4" w:themeTint="BF"/>
        <w:insideV w:val="single" w:sz="8" w:space="0" w:color="7BCFB9" w:themeColor="accent4" w:themeTint="BF"/>
      </w:tblBorders>
    </w:tblPr>
    <w:tcPr>
      <w:shd w:val="clear" w:color="auto" w:fill="D3EFE7" w:themeFill="accent4" w:themeFillTint="3F"/>
    </w:tcPr>
    <w:tblStylePr w:type="firstRow">
      <w:rPr>
        <w:b/>
        <w:bCs/>
      </w:rPr>
    </w:tblStylePr>
    <w:tblStylePr w:type="lastRow">
      <w:rPr>
        <w:b/>
        <w:bCs/>
      </w:rPr>
      <w:tblPr/>
      <w:tcPr>
        <w:tcBorders>
          <w:top w:val="single" w:sz="18" w:space="0" w:color="7BCFB9" w:themeColor="accent4" w:themeTint="BF"/>
        </w:tcBorders>
      </w:tcPr>
    </w:tblStylePr>
    <w:tblStylePr w:type="firstCol">
      <w:rPr>
        <w:b/>
        <w:bCs/>
      </w:rPr>
    </w:tblStylePr>
    <w:tblStylePr w:type="lastCol">
      <w:rPr>
        <w:b/>
        <w:bCs/>
      </w:rPr>
    </w:tblStylePr>
    <w:tblStylePr w:type="band1Vert">
      <w:tblPr/>
      <w:tcPr>
        <w:shd w:val="clear" w:color="auto" w:fill="A7DFD0" w:themeFill="accent4" w:themeFillTint="7F"/>
      </w:tcPr>
    </w:tblStylePr>
    <w:tblStylePr w:type="band1Horz">
      <w:tblPr/>
      <w:tcPr>
        <w:shd w:val="clear" w:color="auto" w:fill="A7DFD0" w:themeFill="accent4" w:themeFillTint="7F"/>
      </w:tcPr>
    </w:tblStylePr>
  </w:style>
  <w:style w:type="table" w:styleId="MediumGrid1-Accent5">
    <w:name w:val="Medium Grid 1 Accent 5"/>
    <w:basedOn w:val="TableNormal"/>
    <w:uiPriority w:val="67"/>
    <w:semiHidden/>
    <w:rsid w:val="00B60586"/>
    <w:pPr>
      <w:spacing w:line="240" w:lineRule="auto"/>
    </w:pPr>
    <w:tblPr>
      <w:tblStyleRowBandSize w:val="1"/>
      <w:tblStyleColBandSize w:val="1"/>
      <w:tblBorders>
        <w:top w:val="single" w:sz="8" w:space="0" w:color="B38ABE" w:themeColor="accent5" w:themeTint="BF"/>
        <w:left w:val="single" w:sz="8" w:space="0" w:color="B38ABE" w:themeColor="accent5" w:themeTint="BF"/>
        <w:bottom w:val="single" w:sz="8" w:space="0" w:color="B38ABE" w:themeColor="accent5" w:themeTint="BF"/>
        <w:right w:val="single" w:sz="8" w:space="0" w:color="B38ABE" w:themeColor="accent5" w:themeTint="BF"/>
        <w:insideH w:val="single" w:sz="8" w:space="0" w:color="B38ABE" w:themeColor="accent5" w:themeTint="BF"/>
        <w:insideV w:val="single" w:sz="8" w:space="0" w:color="B38ABE" w:themeColor="accent5" w:themeTint="BF"/>
      </w:tblBorders>
    </w:tblPr>
    <w:tcPr>
      <w:shd w:val="clear" w:color="auto" w:fill="E6D8E9" w:themeFill="accent5" w:themeFillTint="3F"/>
    </w:tcPr>
    <w:tblStylePr w:type="firstRow">
      <w:rPr>
        <w:b/>
        <w:bCs/>
      </w:rPr>
    </w:tblStylePr>
    <w:tblStylePr w:type="lastRow">
      <w:rPr>
        <w:b/>
        <w:bCs/>
      </w:rPr>
      <w:tblPr/>
      <w:tcPr>
        <w:tcBorders>
          <w:top w:val="single" w:sz="18" w:space="0" w:color="B38ABE" w:themeColor="accent5" w:themeTint="BF"/>
        </w:tcBorders>
      </w:tcPr>
    </w:tblStylePr>
    <w:tblStylePr w:type="firstCol">
      <w:rPr>
        <w:b/>
        <w:bCs/>
      </w:rPr>
    </w:tblStylePr>
    <w:tblStylePr w:type="lastCol">
      <w:rPr>
        <w:b/>
        <w:bCs/>
      </w:rPr>
    </w:tblStylePr>
    <w:tblStylePr w:type="band1Vert">
      <w:tblPr/>
      <w:tcPr>
        <w:shd w:val="clear" w:color="auto" w:fill="CCB1D4" w:themeFill="accent5" w:themeFillTint="7F"/>
      </w:tcPr>
    </w:tblStylePr>
    <w:tblStylePr w:type="band1Horz">
      <w:tblPr/>
      <w:tcPr>
        <w:shd w:val="clear" w:color="auto" w:fill="CCB1D4" w:themeFill="accent5" w:themeFillTint="7F"/>
      </w:tcPr>
    </w:tblStylePr>
  </w:style>
  <w:style w:type="table" w:styleId="MediumGrid1-Accent6">
    <w:name w:val="Medium Grid 1 Accent 6"/>
    <w:basedOn w:val="TableNormal"/>
    <w:uiPriority w:val="67"/>
    <w:semiHidden/>
    <w:rsid w:val="00B60586"/>
    <w:pPr>
      <w:spacing w:line="240" w:lineRule="auto"/>
    </w:pPr>
    <w:tblPr>
      <w:tblStyleRowBandSize w:val="1"/>
      <w:tblStyleColBandSize w:val="1"/>
      <w:tblBorders>
        <w:top w:val="single" w:sz="8" w:space="0" w:color="FFDB89" w:themeColor="accent6" w:themeTint="BF"/>
        <w:left w:val="single" w:sz="8" w:space="0" w:color="FFDB89" w:themeColor="accent6" w:themeTint="BF"/>
        <w:bottom w:val="single" w:sz="8" w:space="0" w:color="FFDB89" w:themeColor="accent6" w:themeTint="BF"/>
        <w:right w:val="single" w:sz="8" w:space="0" w:color="FFDB89" w:themeColor="accent6" w:themeTint="BF"/>
        <w:insideH w:val="single" w:sz="8" w:space="0" w:color="FFDB89" w:themeColor="accent6" w:themeTint="BF"/>
        <w:insideV w:val="single" w:sz="8" w:space="0" w:color="FFDB89" w:themeColor="accent6" w:themeTint="BF"/>
      </w:tblBorders>
    </w:tblPr>
    <w:tcPr>
      <w:shd w:val="clear" w:color="auto" w:fill="FFF3D8" w:themeFill="accent6" w:themeFillTint="3F"/>
    </w:tcPr>
    <w:tblStylePr w:type="firstRow">
      <w:rPr>
        <w:b/>
        <w:bCs/>
      </w:rPr>
    </w:tblStylePr>
    <w:tblStylePr w:type="lastRow">
      <w:rPr>
        <w:b/>
        <w:bCs/>
      </w:rPr>
      <w:tblPr/>
      <w:tcPr>
        <w:tcBorders>
          <w:top w:val="single" w:sz="18" w:space="0" w:color="FFDB89" w:themeColor="accent6" w:themeTint="BF"/>
        </w:tcBorders>
      </w:tcPr>
    </w:tblStylePr>
    <w:tblStylePr w:type="firstCol">
      <w:rPr>
        <w:b/>
        <w:bCs/>
      </w:rPr>
    </w:tblStylePr>
    <w:tblStylePr w:type="lastCol">
      <w:rPr>
        <w:b/>
        <w:bCs/>
      </w:rPr>
    </w:tblStylePr>
    <w:tblStylePr w:type="band1Vert">
      <w:tblPr/>
      <w:tcPr>
        <w:shd w:val="clear" w:color="auto" w:fill="FFE7B0" w:themeFill="accent6" w:themeFillTint="7F"/>
      </w:tcPr>
    </w:tblStylePr>
    <w:tblStylePr w:type="band1Horz">
      <w:tblPr/>
      <w:tcPr>
        <w:shd w:val="clear" w:color="auto" w:fill="FFE7B0" w:themeFill="accent6" w:themeFillTint="7F"/>
      </w:tcPr>
    </w:tblStylePr>
  </w:style>
  <w:style w:type="table" w:styleId="MediumGrid2">
    <w:name w:val="Medium Grid 2"/>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231F20" w:themeColor="text1"/>
        <w:left w:val="single" w:sz="8" w:space="0" w:color="231F20" w:themeColor="text1"/>
        <w:bottom w:val="single" w:sz="8" w:space="0" w:color="231F20" w:themeColor="text1"/>
        <w:right w:val="single" w:sz="8" w:space="0" w:color="231F20" w:themeColor="text1"/>
        <w:insideH w:val="single" w:sz="8" w:space="0" w:color="231F20" w:themeColor="text1"/>
        <w:insideV w:val="single" w:sz="8" w:space="0" w:color="231F20" w:themeColor="text1"/>
      </w:tblBorders>
    </w:tblPr>
    <w:tcPr>
      <w:shd w:val="clear" w:color="auto" w:fill="CBC4C6" w:themeFill="text1" w:themeFillTint="3F"/>
    </w:tcPr>
    <w:tblStylePr w:type="firstRow">
      <w:rPr>
        <w:b/>
        <w:bCs/>
        <w:color w:val="231F20" w:themeColor="text1"/>
      </w:rPr>
      <w:tblPr/>
      <w:tcPr>
        <w:shd w:val="clear" w:color="auto" w:fill="EAE7E8" w:themeFill="text1"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D5CFD1" w:themeFill="text1" w:themeFillTint="33"/>
      </w:tcPr>
    </w:tblStylePr>
    <w:tblStylePr w:type="band1Vert">
      <w:tblPr/>
      <w:tcPr>
        <w:shd w:val="clear" w:color="auto" w:fill="97898C" w:themeFill="text1" w:themeFillTint="7F"/>
      </w:tcPr>
    </w:tblStylePr>
    <w:tblStylePr w:type="band1Horz">
      <w:tblPr/>
      <w:tcPr>
        <w:tcBorders>
          <w:insideH w:val="single" w:sz="6" w:space="0" w:color="231F20" w:themeColor="text1"/>
          <w:insideV w:val="single" w:sz="6" w:space="0" w:color="231F20" w:themeColor="text1"/>
        </w:tcBorders>
        <w:shd w:val="clear" w:color="auto" w:fill="97898C"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8ACED7" w:themeColor="accent1"/>
        <w:left w:val="single" w:sz="8" w:space="0" w:color="8ACED7" w:themeColor="accent1"/>
        <w:bottom w:val="single" w:sz="8" w:space="0" w:color="8ACED7" w:themeColor="accent1"/>
        <w:right w:val="single" w:sz="8" w:space="0" w:color="8ACED7" w:themeColor="accent1"/>
        <w:insideH w:val="single" w:sz="8" w:space="0" w:color="8ACED7" w:themeColor="accent1"/>
        <w:insideV w:val="single" w:sz="8" w:space="0" w:color="8ACED7" w:themeColor="accent1"/>
      </w:tblBorders>
    </w:tblPr>
    <w:tcPr>
      <w:shd w:val="clear" w:color="auto" w:fill="E1F2F5" w:themeFill="accent1" w:themeFillTint="3F"/>
    </w:tcPr>
    <w:tblStylePr w:type="firstRow">
      <w:rPr>
        <w:b/>
        <w:bCs/>
        <w:color w:val="231F20" w:themeColor="text1"/>
      </w:rPr>
      <w:tblPr/>
      <w:tcPr>
        <w:shd w:val="clear" w:color="auto" w:fill="F3FAFB" w:themeFill="accent1"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E7F5F7" w:themeFill="accent1" w:themeFillTint="33"/>
      </w:tcPr>
    </w:tblStylePr>
    <w:tblStylePr w:type="band1Vert">
      <w:tblPr/>
      <w:tcPr>
        <w:shd w:val="clear" w:color="auto" w:fill="C4E6EB" w:themeFill="accent1" w:themeFillTint="7F"/>
      </w:tcPr>
    </w:tblStylePr>
    <w:tblStylePr w:type="band1Horz">
      <w:tblPr/>
      <w:tcPr>
        <w:tcBorders>
          <w:insideH w:val="single" w:sz="6" w:space="0" w:color="8ACED7" w:themeColor="accent1"/>
          <w:insideV w:val="single" w:sz="6" w:space="0" w:color="8ACED7" w:themeColor="accent1"/>
        </w:tcBorders>
        <w:shd w:val="clear" w:color="auto" w:fill="C4E6EB"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003263" w:themeColor="accent2"/>
        <w:left w:val="single" w:sz="8" w:space="0" w:color="003263" w:themeColor="accent2"/>
        <w:bottom w:val="single" w:sz="8" w:space="0" w:color="003263" w:themeColor="accent2"/>
        <w:right w:val="single" w:sz="8" w:space="0" w:color="003263" w:themeColor="accent2"/>
        <w:insideH w:val="single" w:sz="8" w:space="0" w:color="003263" w:themeColor="accent2"/>
        <w:insideV w:val="single" w:sz="8" w:space="0" w:color="003263" w:themeColor="accent2"/>
      </w:tblBorders>
    </w:tblPr>
    <w:tcPr>
      <w:shd w:val="clear" w:color="auto" w:fill="99CCFF" w:themeFill="accent2" w:themeFillTint="3F"/>
    </w:tcPr>
    <w:tblStylePr w:type="firstRow">
      <w:rPr>
        <w:b/>
        <w:bCs/>
        <w:color w:val="231F20" w:themeColor="text1"/>
      </w:rPr>
      <w:tblPr/>
      <w:tcPr>
        <w:shd w:val="clear" w:color="auto" w:fill="D6EAFF" w:themeFill="accent2"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ACD5FF" w:themeFill="accent2" w:themeFillTint="33"/>
      </w:tcPr>
    </w:tblStylePr>
    <w:tblStylePr w:type="band1Vert">
      <w:tblPr/>
      <w:tcPr>
        <w:shd w:val="clear" w:color="auto" w:fill="3298FF" w:themeFill="accent2" w:themeFillTint="7F"/>
      </w:tcPr>
    </w:tblStylePr>
    <w:tblStylePr w:type="band1Horz">
      <w:tblPr/>
      <w:tcPr>
        <w:tcBorders>
          <w:insideH w:val="single" w:sz="6" w:space="0" w:color="003263" w:themeColor="accent2"/>
          <w:insideV w:val="single" w:sz="6" w:space="0" w:color="003263" w:themeColor="accent2"/>
        </w:tcBorders>
        <w:shd w:val="clear" w:color="auto" w:fill="3298F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F04E2D" w:themeColor="accent3"/>
        <w:left w:val="single" w:sz="8" w:space="0" w:color="F04E2D" w:themeColor="accent3"/>
        <w:bottom w:val="single" w:sz="8" w:space="0" w:color="F04E2D" w:themeColor="accent3"/>
        <w:right w:val="single" w:sz="8" w:space="0" w:color="F04E2D" w:themeColor="accent3"/>
        <w:insideH w:val="single" w:sz="8" w:space="0" w:color="F04E2D" w:themeColor="accent3"/>
        <w:insideV w:val="single" w:sz="8" w:space="0" w:color="F04E2D" w:themeColor="accent3"/>
      </w:tblBorders>
    </w:tblPr>
    <w:tcPr>
      <w:shd w:val="clear" w:color="auto" w:fill="FBD3CB" w:themeFill="accent3" w:themeFillTint="3F"/>
    </w:tcPr>
    <w:tblStylePr w:type="firstRow">
      <w:rPr>
        <w:b/>
        <w:bCs/>
        <w:color w:val="231F20" w:themeColor="text1"/>
      </w:rPr>
      <w:tblPr/>
      <w:tcPr>
        <w:shd w:val="clear" w:color="auto" w:fill="FDEDEA" w:themeFill="accent3"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FCDBD5" w:themeFill="accent3" w:themeFillTint="33"/>
      </w:tcPr>
    </w:tblStylePr>
    <w:tblStylePr w:type="band1Vert">
      <w:tblPr/>
      <w:tcPr>
        <w:shd w:val="clear" w:color="auto" w:fill="F7A696" w:themeFill="accent3" w:themeFillTint="7F"/>
      </w:tcPr>
    </w:tblStylePr>
    <w:tblStylePr w:type="band1Horz">
      <w:tblPr/>
      <w:tcPr>
        <w:tcBorders>
          <w:insideH w:val="single" w:sz="6" w:space="0" w:color="F04E2D" w:themeColor="accent3"/>
          <w:insideV w:val="single" w:sz="6" w:space="0" w:color="F04E2D" w:themeColor="accent3"/>
        </w:tcBorders>
        <w:shd w:val="clear" w:color="auto" w:fill="F7A69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50BFA2" w:themeColor="accent4"/>
        <w:left w:val="single" w:sz="8" w:space="0" w:color="50BFA2" w:themeColor="accent4"/>
        <w:bottom w:val="single" w:sz="8" w:space="0" w:color="50BFA2" w:themeColor="accent4"/>
        <w:right w:val="single" w:sz="8" w:space="0" w:color="50BFA2" w:themeColor="accent4"/>
        <w:insideH w:val="single" w:sz="8" w:space="0" w:color="50BFA2" w:themeColor="accent4"/>
        <w:insideV w:val="single" w:sz="8" w:space="0" w:color="50BFA2" w:themeColor="accent4"/>
      </w:tblBorders>
    </w:tblPr>
    <w:tcPr>
      <w:shd w:val="clear" w:color="auto" w:fill="D3EFE7" w:themeFill="accent4" w:themeFillTint="3F"/>
    </w:tcPr>
    <w:tblStylePr w:type="firstRow">
      <w:rPr>
        <w:b/>
        <w:bCs/>
        <w:color w:val="231F20" w:themeColor="text1"/>
      </w:rPr>
      <w:tblPr/>
      <w:tcPr>
        <w:shd w:val="clear" w:color="auto" w:fill="EDF8F5" w:themeFill="accent4"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DBF2EC" w:themeFill="accent4" w:themeFillTint="33"/>
      </w:tcPr>
    </w:tblStylePr>
    <w:tblStylePr w:type="band1Vert">
      <w:tblPr/>
      <w:tcPr>
        <w:shd w:val="clear" w:color="auto" w:fill="A7DFD0" w:themeFill="accent4" w:themeFillTint="7F"/>
      </w:tcPr>
    </w:tblStylePr>
    <w:tblStylePr w:type="band1Horz">
      <w:tblPr/>
      <w:tcPr>
        <w:tcBorders>
          <w:insideH w:val="single" w:sz="6" w:space="0" w:color="50BFA2" w:themeColor="accent4"/>
          <w:insideV w:val="single" w:sz="6" w:space="0" w:color="50BFA2" w:themeColor="accent4"/>
        </w:tcBorders>
        <w:shd w:val="clear" w:color="auto" w:fill="A7DF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9A64A9" w:themeColor="accent5"/>
        <w:left w:val="single" w:sz="8" w:space="0" w:color="9A64A9" w:themeColor="accent5"/>
        <w:bottom w:val="single" w:sz="8" w:space="0" w:color="9A64A9" w:themeColor="accent5"/>
        <w:right w:val="single" w:sz="8" w:space="0" w:color="9A64A9" w:themeColor="accent5"/>
        <w:insideH w:val="single" w:sz="8" w:space="0" w:color="9A64A9" w:themeColor="accent5"/>
        <w:insideV w:val="single" w:sz="8" w:space="0" w:color="9A64A9" w:themeColor="accent5"/>
      </w:tblBorders>
    </w:tblPr>
    <w:tcPr>
      <w:shd w:val="clear" w:color="auto" w:fill="E6D8E9" w:themeFill="accent5" w:themeFillTint="3F"/>
    </w:tcPr>
    <w:tblStylePr w:type="firstRow">
      <w:rPr>
        <w:b/>
        <w:bCs/>
        <w:color w:val="231F20" w:themeColor="text1"/>
      </w:rPr>
      <w:tblPr/>
      <w:tcPr>
        <w:shd w:val="clear" w:color="auto" w:fill="F5EFF6" w:themeFill="accent5"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EADFED" w:themeFill="accent5" w:themeFillTint="33"/>
      </w:tcPr>
    </w:tblStylePr>
    <w:tblStylePr w:type="band1Vert">
      <w:tblPr/>
      <w:tcPr>
        <w:shd w:val="clear" w:color="auto" w:fill="CCB1D4" w:themeFill="accent5" w:themeFillTint="7F"/>
      </w:tcPr>
    </w:tblStylePr>
    <w:tblStylePr w:type="band1Horz">
      <w:tblPr/>
      <w:tcPr>
        <w:tcBorders>
          <w:insideH w:val="single" w:sz="6" w:space="0" w:color="9A64A9" w:themeColor="accent5"/>
          <w:insideV w:val="single" w:sz="6" w:space="0" w:color="9A64A9" w:themeColor="accent5"/>
        </w:tcBorders>
        <w:shd w:val="clear" w:color="auto" w:fill="CCB1D4"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FFCF62" w:themeColor="accent6"/>
        <w:left w:val="single" w:sz="8" w:space="0" w:color="FFCF62" w:themeColor="accent6"/>
        <w:bottom w:val="single" w:sz="8" w:space="0" w:color="FFCF62" w:themeColor="accent6"/>
        <w:right w:val="single" w:sz="8" w:space="0" w:color="FFCF62" w:themeColor="accent6"/>
        <w:insideH w:val="single" w:sz="8" w:space="0" w:color="FFCF62" w:themeColor="accent6"/>
        <w:insideV w:val="single" w:sz="8" w:space="0" w:color="FFCF62" w:themeColor="accent6"/>
      </w:tblBorders>
    </w:tblPr>
    <w:tcPr>
      <w:shd w:val="clear" w:color="auto" w:fill="FFF3D8" w:themeFill="accent6" w:themeFillTint="3F"/>
    </w:tcPr>
    <w:tblStylePr w:type="firstRow">
      <w:rPr>
        <w:b/>
        <w:bCs/>
        <w:color w:val="231F20" w:themeColor="text1"/>
      </w:rPr>
      <w:tblPr/>
      <w:tcPr>
        <w:shd w:val="clear" w:color="auto" w:fill="FFFAEF" w:themeFill="accent6" w:themeFillTint="19"/>
      </w:tcPr>
    </w:tblStylePr>
    <w:tblStylePr w:type="lastRow">
      <w:rPr>
        <w:b/>
        <w:bCs/>
        <w:color w:val="231F20" w:themeColor="text1"/>
      </w:rPr>
      <w:tblPr/>
      <w:tcPr>
        <w:tcBorders>
          <w:top w:val="single" w:sz="12" w:space="0" w:color="231F20" w:themeColor="text1"/>
          <w:left w:val="nil"/>
          <w:bottom w:val="nil"/>
          <w:right w:val="nil"/>
          <w:insideH w:val="nil"/>
          <w:insideV w:val="nil"/>
        </w:tcBorders>
        <w:shd w:val="clear" w:color="auto" w:fill="FFFFFF" w:themeFill="background1"/>
      </w:tcPr>
    </w:tblStylePr>
    <w:tblStylePr w:type="firstCol">
      <w:rPr>
        <w:b/>
        <w:bCs/>
        <w:color w:val="231F2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1F20" w:themeColor="text1"/>
      </w:rPr>
      <w:tblPr/>
      <w:tcPr>
        <w:tcBorders>
          <w:top w:val="nil"/>
          <w:left w:val="nil"/>
          <w:bottom w:val="nil"/>
          <w:right w:val="nil"/>
          <w:insideH w:val="nil"/>
          <w:insideV w:val="nil"/>
        </w:tcBorders>
        <w:shd w:val="clear" w:color="auto" w:fill="FFF5DF" w:themeFill="accent6" w:themeFillTint="33"/>
      </w:tcPr>
    </w:tblStylePr>
    <w:tblStylePr w:type="band1Vert">
      <w:tblPr/>
      <w:tcPr>
        <w:shd w:val="clear" w:color="auto" w:fill="FFE7B0" w:themeFill="accent6" w:themeFillTint="7F"/>
      </w:tcPr>
    </w:tblStylePr>
    <w:tblStylePr w:type="band1Horz">
      <w:tblPr/>
      <w:tcPr>
        <w:tcBorders>
          <w:insideH w:val="single" w:sz="6" w:space="0" w:color="FFCF62" w:themeColor="accent6"/>
          <w:insideV w:val="single" w:sz="6" w:space="0" w:color="FFCF62" w:themeColor="accent6"/>
        </w:tcBorders>
        <w:shd w:val="clear" w:color="auto" w:fill="FFE7B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BC4C6"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1F2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1F2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1F2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1F2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7898C"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7898C" w:themeFill="text1" w:themeFillTint="7F"/>
      </w:tcPr>
    </w:tblStylePr>
  </w:style>
  <w:style w:type="table" w:styleId="MediumGrid3-Accent1">
    <w:name w:val="Medium Grid 3 Accent 1"/>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2F5"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ACED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ACED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ACED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ACED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4E6EB"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4E6EB" w:themeFill="accent1" w:themeFillTint="7F"/>
      </w:tcPr>
    </w:tblStylePr>
  </w:style>
  <w:style w:type="table" w:styleId="MediumGrid3-Accent2">
    <w:name w:val="Medium Grid 3 Accent 2"/>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99CCF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3263"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3263"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3263"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3263"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3298F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3298FF" w:themeFill="accent2" w:themeFillTint="7F"/>
      </w:tcPr>
    </w:tblStylePr>
  </w:style>
  <w:style w:type="table" w:styleId="MediumGrid3-Accent3">
    <w:name w:val="Medium Grid 3 Accent 3"/>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3CB"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04E2D"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04E2D"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04E2D"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04E2D"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7A69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7A696" w:themeFill="accent3" w:themeFillTint="7F"/>
      </w:tcPr>
    </w:tblStylePr>
  </w:style>
  <w:style w:type="table" w:styleId="MediumGrid3-Accent4">
    <w:name w:val="Medium Grid 3 Accent 4"/>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E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0BF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0BF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0BF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0BF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DF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DFD0" w:themeFill="accent4" w:themeFillTint="7F"/>
      </w:tcPr>
    </w:tblStylePr>
  </w:style>
  <w:style w:type="table" w:styleId="MediumGrid3-Accent5">
    <w:name w:val="Medium Grid 3 Accent 5"/>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D8E9"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A64A9"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A64A9"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A64A9"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A64A9"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CB1D4"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CB1D4" w:themeFill="accent5" w:themeFillTint="7F"/>
      </w:tcPr>
    </w:tblStylePr>
  </w:style>
  <w:style w:type="table" w:styleId="MediumGrid3-Accent6">
    <w:name w:val="Medium Grid 3 Accent 6"/>
    <w:basedOn w:val="TableNormal"/>
    <w:uiPriority w:val="69"/>
    <w:semiHidden/>
    <w:rsid w:val="00B60586"/>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3D8"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F62"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F62"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F62"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F62"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7B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7B0" w:themeFill="accent6" w:themeFillTint="7F"/>
      </w:tcPr>
    </w:tblStylePr>
  </w:style>
  <w:style w:type="table" w:styleId="MediumList1">
    <w:name w:val="Medium List 1"/>
    <w:basedOn w:val="TableNormal"/>
    <w:uiPriority w:val="65"/>
    <w:semiHidden/>
    <w:rsid w:val="00B60586"/>
    <w:pPr>
      <w:spacing w:line="240" w:lineRule="auto"/>
    </w:pPr>
    <w:rPr>
      <w:color w:val="231F20" w:themeColor="text1"/>
    </w:rPr>
    <w:tblPr>
      <w:tblStyleRowBandSize w:val="1"/>
      <w:tblStyleColBandSize w:val="1"/>
      <w:tblBorders>
        <w:top w:val="single" w:sz="8" w:space="0" w:color="231F20" w:themeColor="text1"/>
        <w:bottom w:val="single" w:sz="8" w:space="0" w:color="231F20" w:themeColor="text1"/>
      </w:tblBorders>
    </w:tblPr>
    <w:tblStylePr w:type="firstRow">
      <w:rPr>
        <w:rFonts w:asciiTheme="majorHAnsi" w:eastAsiaTheme="majorEastAsia" w:hAnsiTheme="majorHAnsi" w:cstheme="majorBidi"/>
      </w:rPr>
      <w:tblPr/>
      <w:tcPr>
        <w:tcBorders>
          <w:top w:val="nil"/>
          <w:bottom w:val="single" w:sz="8" w:space="0" w:color="231F20" w:themeColor="text1"/>
        </w:tcBorders>
      </w:tcPr>
    </w:tblStylePr>
    <w:tblStylePr w:type="lastRow">
      <w:rPr>
        <w:b/>
        <w:bCs/>
        <w:color w:val="003263" w:themeColor="text2"/>
      </w:rPr>
      <w:tblPr/>
      <w:tcPr>
        <w:tcBorders>
          <w:top w:val="single" w:sz="8" w:space="0" w:color="231F20" w:themeColor="text1"/>
          <w:bottom w:val="single" w:sz="8" w:space="0" w:color="231F20" w:themeColor="text1"/>
        </w:tcBorders>
      </w:tcPr>
    </w:tblStylePr>
    <w:tblStylePr w:type="firstCol">
      <w:rPr>
        <w:b/>
        <w:bCs/>
      </w:rPr>
    </w:tblStylePr>
    <w:tblStylePr w:type="lastCol">
      <w:rPr>
        <w:b/>
        <w:bCs/>
      </w:rPr>
      <w:tblPr/>
      <w:tcPr>
        <w:tcBorders>
          <w:top w:val="single" w:sz="8" w:space="0" w:color="231F20" w:themeColor="text1"/>
          <w:bottom w:val="single" w:sz="8" w:space="0" w:color="231F20" w:themeColor="text1"/>
        </w:tcBorders>
      </w:tcPr>
    </w:tblStylePr>
    <w:tblStylePr w:type="band1Vert">
      <w:tblPr/>
      <w:tcPr>
        <w:shd w:val="clear" w:color="auto" w:fill="CBC4C6" w:themeFill="text1" w:themeFillTint="3F"/>
      </w:tcPr>
    </w:tblStylePr>
    <w:tblStylePr w:type="band1Horz">
      <w:tblPr/>
      <w:tcPr>
        <w:shd w:val="clear" w:color="auto" w:fill="CBC4C6" w:themeFill="text1" w:themeFillTint="3F"/>
      </w:tcPr>
    </w:tblStylePr>
  </w:style>
  <w:style w:type="table" w:styleId="MediumList1-Accent1">
    <w:name w:val="Medium List 1 Accent 1"/>
    <w:basedOn w:val="TableNormal"/>
    <w:uiPriority w:val="65"/>
    <w:semiHidden/>
    <w:rsid w:val="00B60586"/>
    <w:pPr>
      <w:spacing w:line="240" w:lineRule="auto"/>
    </w:pPr>
    <w:rPr>
      <w:color w:val="231F20" w:themeColor="text1"/>
    </w:rPr>
    <w:tblPr>
      <w:tblStyleRowBandSize w:val="1"/>
      <w:tblStyleColBandSize w:val="1"/>
      <w:tblBorders>
        <w:top w:val="single" w:sz="8" w:space="0" w:color="8ACED7" w:themeColor="accent1"/>
        <w:bottom w:val="single" w:sz="8" w:space="0" w:color="8ACED7" w:themeColor="accent1"/>
      </w:tblBorders>
    </w:tblPr>
    <w:tblStylePr w:type="firstRow">
      <w:rPr>
        <w:rFonts w:asciiTheme="majorHAnsi" w:eastAsiaTheme="majorEastAsia" w:hAnsiTheme="majorHAnsi" w:cstheme="majorBidi"/>
      </w:rPr>
      <w:tblPr/>
      <w:tcPr>
        <w:tcBorders>
          <w:top w:val="nil"/>
          <w:bottom w:val="single" w:sz="8" w:space="0" w:color="8ACED7" w:themeColor="accent1"/>
        </w:tcBorders>
      </w:tcPr>
    </w:tblStylePr>
    <w:tblStylePr w:type="lastRow">
      <w:rPr>
        <w:b/>
        <w:bCs/>
        <w:color w:val="003263" w:themeColor="text2"/>
      </w:rPr>
      <w:tblPr/>
      <w:tcPr>
        <w:tcBorders>
          <w:top w:val="single" w:sz="8" w:space="0" w:color="8ACED7" w:themeColor="accent1"/>
          <w:bottom w:val="single" w:sz="8" w:space="0" w:color="8ACED7" w:themeColor="accent1"/>
        </w:tcBorders>
      </w:tcPr>
    </w:tblStylePr>
    <w:tblStylePr w:type="firstCol">
      <w:rPr>
        <w:b/>
        <w:bCs/>
      </w:rPr>
    </w:tblStylePr>
    <w:tblStylePr w:type="lastCol">
      <w:rPr>
        <w:b/>
        <w:bCs/>
      </w:rPr>
      <w:tblPr/>
      <w:tcPr>
        <w:tcBorders>
          <w:top w:val="single" w:sz="8" w:space="0" w:color="8ACED7" w:themeColor="accent1"/>
          <w:bottom w:val="single" w:sz="8" w:space="0" w:color="8ACED7" w:themeColor="accent1"/>
        </w:tcBorders>
      </w:tcPr>
    </w:tblStylePr>
    <w:tblStylePr w:type="band1Vert">
      <w:tblPr/>
      <w:tcPr>
        <w:shd w:val="clear" w:color="auto" w:fill="E1F2F5" w:themeFill="accent1" w:themeFillTint="3F"/>
      </w:tcPr>
    </w:tblStylePr>
    <w:tblStylePr w:type="band1Horz">
      <w:tblPr/>
      <w:tcPr>
        <w:shd w:val="clear" w:color="auto" w:fill="E1F2F5" w:themeFill="accent1" w:themeFillTint="3F"/>
      </w:tcPr>
    </w:tblStylePr>
  </w:style>
  <w:style w:type="table" w:styleId="MediumList1-Accent2">
    <w:name w:val="Medium List 1 Accent 2"/>
    <w:basedOn w:val="TableNormal"/>
    <w:uiPriority w:val="65"/>
    <w:semiHidden/>
    <w:rsid w:val="00B60586"/>
    <w:pPr>
      <w:spacing w:line="240" w:lineRule="auto"/>
    </w:pPr>
    <w:rPr>
      <w:color w:val="231F20" w:themeColor="text1"/>
    </w:rPr>
    <w:tblPr>
      <w:tblStyleRowBandSize w:val="1"/>
      <w:tblStyleColBandSize w:val="1"/>
      <w:tblBorders>
        <w:top w:val="single" w:sz="8" w:space="0" w:color="003263" w:themeColor="accent2"/>
        <w:bottom w:val="single" w:sz="8" w:space="0" w:color="003263" w:themeColor="accent2"/>
      </w:tblBorders>
    </w:tblPr>
    <w:tblStylePr w:type="firstRow">
      <w:rPr>
        <w:rFonts w:asciiTheme="majorHAnsi" w:eastAsiaTheme="majorEastAsia" w:hAnsiTheme="majorHAnsi" w:cstheme="majorBidi"/>
      </w:rPr>
      <w:tblPr/>
      <w:tcPr>
        <w:tcBorders>
          <w:top w:val="nil"/>
          <w:bottom w:val="single" w:sz="8" w:space="0" w:color="003263" w:themeColor="accent2"/>
        </w:tcBorders>
      </w:tcPr>
    </w:tblStylePr>
    <w:tblStylePr w:type="lastRow">
      <w:rPr>
        <w:b/>
        <w:bCs/>
        <w:color w:val="003263" w:themeColor="text2"/>
      </w:rPr>
      <w:tblPr/>
      <w:tcPr>
        <w:tcBorders>
          <w:top w:val="single" w:sz="8" w:space="0" w:color="003263" w:themeColor="accent2"/>
          <w:bottom w:val="single" w:sz="8" w:space="0" w:color="003263" w:themeColor="accent2"/>
        </w:tcBorders>
      </w:tcPr>
    </w:tblStylePr>
    <w:tblStylePr w:type="firstCol">
      <w:rPr>
        <w:b/>
        <w:bCs/>
      </w:rPr>
    </w:tblStylePr>
    <w:tblStylePr w:type="lastCol">
      <w:rPr>
        <w:b/>
        <w:bCs/>
      </w:rPr>
      <w:tblPr/>
      <w:tcPr>
        <w:tcBorders>
          <w:top w:val="single" w:sz="8" w:space="0" w:color="003263" w:themeColor="accent2"/>
          <w:bottom w:val="single" w:sz="8" w:space="0" w:color="003263" w:themeColor="accent2"/>
        </w:tcBorders>
      </w:tcPr>
    </w:tblStylePr>
    <w:tblStylePr w:type="band1Vert">
      <w:tblPr/>
      <w:tcPr>
        <w:shd w:val="clear" w:color="auto" w:fill="99CCFF" w:themeFill="accent2" w:themeFillTint="3F"/>
      </w:tcPr>
    </w:tblStylePr>
    <w:tblStylePr w:type="band1Horz">
      <w:tblPr/>
      <w:tcPr>
        <w:shd w:val="clear" w:color="auto" w:fill="99CCFF" w:themeFill="accent2" w:themeFillTint="3F"/>
      </w:tcPr>
    </w:tblStylePr>
  </w:style>
  <w:style w:type="table" w:styleId="MediumList1-Accent3">
    <w:name w:val="Medium List 1 Accent 3"/>
    <w:basedOn w:val="TableNormal"/>
    <w:uiPriority w:val="65"/>
    <w:semiHidden/>
    <w:rsid w:val="00B60586"/>
    <w:pPr>
      <w:spacing w:line="240" w:lineRule="auto"/>
    </w:pPr>
    <w:rPr>
      <w:color w:val="231F20" w:themeColor="text1"/>
    </w:rPr>
    <w:tblPr>
      <w:tblStyleRowBandSize w:val="1"/>
      <w:tblStyleColBandSize w:val="1"/>
      <w:tblBorders>
        <w:top w:val="single" w:sz="8" w:space="0" w:color="F04E2D" w:themeColor="accent3"/>
        <w:bottom w:val="single" w:sz="8" w:space="0" w:color="F04E2D" w:themeColor="accent3"/>
      </w:tblBorders>
    </w:tblPr>
    <w:tblStylePr w:type="firstRow">
      <w:rPr>
        <w:rFonts w:asciiTheme="majorHAnsi" w:eastAsiaTheme="majorEastAsia" w:hAnsiTheme="majorHAnsi" w:cstheme="majorBidi"/>
      </w:rPr>
      <w:tblPr/>
      <w:tcPr>
        <w:tcBorders>
          <w:top w:val="nil"/>
          <w:bottom w:val="single" w:sz="8" w:space="0" w:color="F04E2D" w:themeColor="accent3"/>
        </w:tcBorders>
      </w:tcPr>
    </w:tblStylePr>
    <w:tblStylePr w:type="lastRow">
      <w:rPr>
        <w:b/>
        <w:bCs/>
        <w:color w:val="003263" w:themeColor="text2"/>
      </w:rPr>
      <w:tblPr/>
      <w:tcPr>
        <w:tcBorders>
          <w:top w:val="single" w:sz="8" w:space="0" w:color="F04E2D" w:themeColor="accent3"/>
          <w:bottom w:val="single" w:sz="8" w:space="0" w:color="F04E2D" w:themeColor="accent3"/>
        </w:tcBorders>
      </w:tcPr>
    </w:tblStylePr>
    <w:tblStylePr w:type="firstCol">
      <w:rPr>
        <w:b/>
        <w:bCs/>
      </w:rPr>
    </w:tblStylePr>
    <w:tblStylePr w:type="lastCol">
      <w:rPr>
        <w:b/>
        <w:bCs/>
      </w:rPr>
      <w:tblPr/>
      <w:tcPr>
        <w:tcBorders>
          <w:top w:val="single" w:sz="8" w:space="0" w:color="F04E2D" w:themeColor="accent3"/>
          <w:bottom w:val="single" w:sz="8" w:space="0" w:color="F04E2D" w:themeColor="accent3"/>
        </w:tcBorders>
      </w:tcPr>
    </w:tblStylePr>
    <w:tblStylePr w:type="band1Vert">
      <w:tblPr/>
      <w:tcPr>
        <w:shd w:val="clear" w:color="auto" w:fill="FBD3CB" w:themeFill="accent3" w:themeFillTint="3F"/>
      </w:tcPr>
    </w:tblStylePr>
    <w:tblStylePr w:type="band1Horz">
      <w:tblPr/>
      <w:tcPr>
        <w:shd w:val="clear" w:color="auto" w:fill="FBD3CB" w:themeFill="accent3" w:themeFillTint="3F"/>
      </w:tcPr>
    </w:tblStylePr>
  </w:style>
  <w:style w:type="table" w:styleId="MediumList1-Accent4">
    <w:name w:val="Medium List 1 Accent 4"/>
    <w:basedOn w:val="TableNormal"/>
    <w:uiPriority w:val="65"/>
    <w:semiHidden/>
    <w:rsid w:val="00B60586"/>
    <w:pPr>
      <w:spacing w:line="240" w:lineRule="auto"/>
    </w:pPr>
    <w:rPr>
      <w:color w:val="231F20" w:themeColor="text1"/>
    </w:rPr>
    <w:tblPr>
      <w:tblStyleRowBandSize w:val="1"/>
      <w:tblStyleColBandSize w:val="1"/>
      <w:tblBorders>
        <w:top w:val="single" w:sz="8" w:space="0" w:color="50BFA2" w:themeColor="accent4"/>
        <w:bottom w:val="single" w:sz="8" w:space="0" w:color="50BFA2" w:themeColor="accent4"/>
      </w:tblBorders>
    </w:tblPr>
    <w:tblStylePr w:type="firstRow">
      <w:rPr>
        <w:rFonts w:asciiTheme="majorHAnsi" w:eastAsiaTheme="majorEastAsia" w:hAnsiTheme="majorHAnsi" w:cstheme="majorBidi"/>
      </w:rPr>
      <w:tblPr/>
      <w:tcPr>
        <w:tcBorders>
          <w:top w:val="nil"/>
          <w:bottom w:val="single" w:sz="8" w:space="0" w:color="50BFA2" w:themeColor="accent4"/>
        </w:tcBorders>
      </w:tcPr>
    </w:tblStylePr>
    <w:tblStylePr w:type="lastRow">
      <w:rPr>
        <w:b/>
        <w:bCs/>
        <w:color w:val="003263" w:themeColor="text2"/>
      </w:rPr>
      <w:tblPr/>
      <w:tcPr>
        <w:tcBorders>
          <w:top w:val="single" w:sz="8" w:space="0" w:color="50BFA2" w:themeColor="accent4"/>
          <w:bottom w:val="single" w:sz="8" w:space="0" w:color="50BFA2" w:themeColor="accent4"/>
        </w:tcBorders>
      </w:tcPr>
    </w:tblStylePr>
    <w:tblStylePr w:type="firstCol">
      <w:rPr>
        <w:b/>
        <w:bCs/>
      </w:rPr>
    </w:tblStylePr>
    <w:tblStylePr w:type="lastCol">
      <w:rPr>
        <w:b/>
        <w:bCs/>
      </w:rPr>
      <w:tblPr/>
      <w:tcPr>
        <w:tcBorders>
          <w:top w:val="single" w:sz="8" w:space="0" w:color="50BFA2" w:themeColor="accent4"/>
          <w:bottom w:val="single" w:sz="8" w:space="0" w:color="50BFA2" w:themeColor="accent4"/>
        </w:tcBorders>
      </w:tcPr>
    </w:tblStylePr>
    <w:tblStylePr w:type="band1Vert">
      <w:tblPr/>
      <w:tcPr>
        <w:shd w:val="clear" w:color="auto" w:fill="D3EFE7" w:themeFill="accent4" w:themeFillTint="3F"/>
      </w:tcPr>
    </w:tblStylePr>
    <w:tblStylePr w:type="band1Horz">
      <w:tblPr/>
      <w:tcPr>
        <w:shd w:val="clear" w:color="auto" w:fill="D3EFE7" w:themeFill="accent4" w:themeFillTint="3F"/>
      </w:tcPr>
    </w:tblStylePr>
  </w:style>
  <w:style w:type="table" w:styleId="MediumList1-Accent5">
    <w:name w:val="Medium List 1 Accent 5"/>
    <w:basedOn w:val="TableNormal"/>
    <w:uiPriority w:val="65"/>
    <w:semiHidden/>
    <w:rsid w:val="00B60586"/>
    <w:pPr>
      <w:spacing w:line="240" w:lineRule="auto"/>
    </w:pPr>
    <w:rPr>
      <w:color w:val="231F20" w:themeColor="text1"/>
    </w:rPr>
    <w:tblPr>
      <w:tblStyleRowBandSize w:val="1"/>
      <w:tblStyleColBandSize w:val="1"/>
      <w:tblBorders>
        <w:top w:val="single" w:sz="8" w:space="0" w:color="9A64A9" w:themeColor="accent5"/>
        <w:bottom w:val="single" w:sz="8" w:space="0" w:color="9A64A9" w:themeColor="accent5"/>
      </w:tblBorders>
    </w:tblPr>
    <w:tblStylePr w:type="firstRow">
      <w:rPr>
        <w:rFonts w:asciiTheme="majorHAnsi" w:eastAsiaTheme="majorEastAsia" w:hAnsiTheme="majorHAnsi" w:cstheme="majorBidi"/>
      </w:rPr>
      <w:tblPr/>
      <w:tcPr>
        <w:tcBorders>
          <w:top w:val="nil"/>
          <w:bottom w:val="single" w:sz="8" w:space="0" w:color="9A64A9" w:themeColor="accent5"/>
        </w:tcBorders>
      </w:tcPr>
    </w:tblStylePr>
    <w:tblStylePr w:type="lastRow">
      <w:rPr>
        <w:b/>
        <w:bCs/>
        <w:color w:val="003263" w:themeColor="text2"/>
      </w:rPr>
      <w:tblPr/>
      <w:tcPr>
        <w:tcBorders>
          <w:top w:val="single" w:sz="8" w:space="0" w:color="9A64A9" w:themeColor="accent5"/>
          <w:bottom w:val="single" w:sz="8" w:space="0" w:color="9A64A9" w:themeColor="accent5"/>
        </w:tcBorders>
      </w:tcPr>
    </w:tblStylePr>
    <w:tblStylePr w:type="firstCol">
      <w:rPr>
        <w:b/>
        <w:bCs/>
      </w:rPr>
    </w:tblStylePr>
    <w:tblStylePr w:type="lastCol">
      <w:rPr>
        <w:b/>
        <w:bCs/>
      </w:rPr>
      <w:tblPr/>
      <w:tcPr>
        <w:tcBorders>
          <w:top w:val="single" w:sz="8" w:space="0" w:color="9A64A9" w:themeColor="accent5"/>
          <w:bottom w:val="single" w:sz="8" w:space="0" w:color="9A64A9" w:themeColor="accent5"/>
        </w:tcBorders>
      </w:tcPr>
    </w:tblStylePr>
    <w:tblStylePr w:type="band1Vert">
      <w:tblPr/>
      <w:tcPr>
        <w:shd w:val="clear" w:color="auto" w:fill="E6D8E9" w:themeFill="accent5" w:themeFillTint="3F"/>
      </w:tcPr>
    </w:tblStylePr>
    <w:tblStylePr w:type="band1Horz">
      <w:tblPr/>
      <w:tcPr>
        <w:shd w:val="clear" w:color="auto" w:fill="E6D8E9" w:themeFill="accent5" w:themeFillTint="3F"/>
      </w:tcPr>
    </w:tblStylePr>
  </w:style>
  <w:style w:type="table" w:styleId="MediumList1-Accent6">
    <w:name w:val="Medium List 1 Accent 6"/>
    <w:basedOn w:val="TableNormal"/>
    <w:uiPriority w:val="65"/>
    <w:semiHidden/>
    <w:rsid w:val="00B60586"/>
    <w:pPr>
      <w:spacing w:line="240" w:lineRule="auto"/>
    </w:pPr>
    <w:rPr>
      <w:color w:val="231F20" w:themeColor="text1"/>
    </w:rPr>
    <w:tblPr>
      <w:tblStyleRowBandSize w:val="1"/>
      <w:tblStyleColBandSize w:val="1"/>
      <w:tblBorders>
        <w:top w:val="single" w:sz="8" w:space="0" w:color="FFCF62" w:themeColor="accent6"/>
        <w:bottom w:val="single" w:sz="8" w:space="0" w:color="FFCF62" w:themeColor="accent6"/>
      </w:tblBorders>
    </w:tblPr>
    <w:tblStylePr w:type="firstRow">
      <w:rPr>
        <w:rFonts w:asciiTheme="majorHAnsi" w:eastAsiaTheme="majorEastAsia" w:hAnsiTheme="majorHAnsi" w:cstheme="majorBidi"/>
      </w:rPr>
      <w:tblPr/>
      <w:tcPr>
        <w:tcBorders>
          <w:top w:val="nil"/>
          <w:bottom w:val="single" w:sz="8" w:space="0" w:color="FFCF62" w:themeColor="accent6"/>
        </w:tcBorders>
      </w:tcPr>
    </w:tblStylePr>
    <w:tblStylePr w:type="lastRow">
      <w:rPr>
        <w:b/>
        <w:bCs/>
        <w:color w:val="003263" w:themeColor="text2"/>
      </w:rPr>
      <w:tblPr/>
      <w:tcPr>
        <w:tcBorders>
          <w:top w:val="single" w:sz="8" w:space="0" w:color="FFCF62" w:themeColor="accent6"/>
          <w:bottom w:val="single" w:sz="8" w:space="0" w:color="FFCF62" w:themeColor="accent6"/>
        </w:tcBorders>
      </w:tcPr>
    </w:tblStylePr>
    <w:tblStylePr w:type="firstCol">
      <w:rPr>
        <w:b/>
        <w:bCs/>
      </w:rPr>
    </w:tblStylePr>
    <w:tblStylePr w:type="lastCol">
      <w:rPr>
        <w:b/>
        <w:bCs/>
      </w:rPr>
      <w:tblPr/>
      <w:tcPr>
        <w:tcBorders>
          <w:top w:val="single" w:sz="8" w:space="0" w:color="FFCF62" w:themeColor="accent6"/>
          <w:bottom w:val="single" w:sz="8" w:space="0" w:color="FFCF62" w:themeColor="accent6"/>
        </w:tcBorders>
      </w:tcPr>
    </w:tblStylePr>
    <w:tblStylePr w:type="band1Vert">
      <w:tblPr/>
      <w:tcPr>
        <w:shd w:val="clear" w:color="auto" w:fill="FFF3D8" w:themeFill="accent6" w:themeFillTint="3F"/>
      </w:tcPr>
    </w:tblStylePr>
    <w:tblStylePr w:type="band1Horz">
      <w:tblPr/>
      <w:tcPr>
        <w:shd w:val="clear" w:color="auto" w:fill="FFF3D8" w:themeFill="accent6" w:themeFillTint="3F"/>
      </w:tcPr>
    </w:tblStylePr>
  </w:style>
  <w:style w:type="table" w:styleId="MediumList2">
    <w:name w:val="Medium List 2"/>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231F20" w:themeColor="text1"/>
        <w:left w:val="single" w:sz="8" w:space="0" w:color="231F20" w:themeColor="text1"/>
        <w:bottom w:val="single" w:sz="8" w:space="0" w:color="231F20" w:themeColor="text1"/>
        <w:right w:val="single" w:sz="8" w:space="0" w:color="231F20" w:themeColor="text1"/>
      </w:tblBorders>
    </w:tblPr>
    <w:tblStylePr w:type="firstRow">
      <w:rPr>
        <w:sz w:val="24"/>
        <w:szCs w:val="24"/>
      </w:rPr>
      <w:tblPr/>
      <w:tcPr>
        <w:tcBorders>
          <w:top w:val="nil"/>
          <w:left w:val="nil"/>
          <w:bottom w:val="single" w:sz="24" w:space="0" w:color="231F20" w:themeColor="text1"/>
          <w:right w:val="nil"/>
          <w:insideH w:val="nil"/>
          <w:insideV w:val="nil"/>
        </w:tcBorders>
        <w:shd w:val="clear" w:color="auto" w:fill="FFFFFF" w:themeFill="background1"/>
      </w:tcPr>
    </w:tblStylePr>
    <w:tblStylePr w:type="lastRow">
      <w:tblPr/>
      <w:tcPr>
        <w:tcBorders>
          <w:top w:val="single" w:sz="8" w:space="0" w:color="231F2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1F20" w:themeColor="text1"/>
          <w:insideH w:val="nil"/>
          <w:insideV w:val="nil"/>
        </w:tcBorders>
        <w:shd w:val="clear" w:color="auto" w:fill="FFFFFF" w:themeFill="background1"/>
      </w:tcPr>
    </w:tblStylePr>
    <w:tblStylePr w:type="lastCol">
      <w:tblPr/>
      <w:tcPr>
        <w:tcBorders>
          <w:top w:val="nil"/>
          <w:left w:val="single" w:sz="8" w:space="0" w:color="231F2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BC4C6" w:themeFill="text1" w:themeFillTint="3F"/>
      </w:tcPr>
    </w:tblStylePr>
    <w:tblStylePr w:type="band1Horz">
      <w:tblPr/>
      <w:tcPr>
        <w:tcBorders>
          <w:top w:val="nil"/>
          <w:bottom w:val="nil"/>
          <w:insideH w:val="nil"/>
          <w:insideV w:val="nil"/>
        </w:tcBorders>
        <w:shd w:val="clear" w:color="auto" w:fill="CBC4C6"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8ACED7" w:themeColor="accent1"/>
        <w:left w:val="single" w:sz="8" w:space="0" w:color="8ACED7" w:themeColor="accent1"/>
        <w:bottom w:val="single" w:sz="8" w:space="0" w:color="8ACED7" w:themeColor="accent1"/>
        <w:right w:val="single" w:sz="8" w:space="0" w:color="8ACED7" w:themeColor="accent1"/>
      </w:tblBorders>
    </w:tblPr>
    <w:tblStylePr w:type="firstRow">
      <w:rPr>
        <w:sz w:val="24"/>
        <w:szCs w:val="24"/>
      </w:rPr>
      <w:tblPr/>
      <w:tcPr>
        <w:tcBorders>
          <w:top w:val="nil"/>
          <w:left w:val="nil"/>
          <w:bottom w:val="single" w:sz="24" w:space="0" w:color="8ACED7" w:themeColor="accent1"/>
          <w:right w:val="nil"/>
          <w:insideH w:val="nil"/>
          <w:insideV w:val="nil"/>
        </w:tcBorders>
        <w:shd w:val="clear" w:color="auto" w:fill="FFFFFF" w:themeFill="background1"/>
      </w:tcPr>
    </w:tblStylePr>
    <w:tblStylePr w:type="lastRow">
      <w:tblPr/>
      <w:tcPr>
        <w:tcBorders>
          <w:top w:val="single" w:sz="8" w:space="0" w:color="8ACED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ACED7" w:themeColor="accent1"/>
          <w:insideH w:val="nil"/>
          <w:insideV w:val="nil"/>
        </w:tcBorders>
        <w:shd w:val="clear" w:color="auto" w:fill="FFFFFF" w:themeFill="background1"/>
      </w:tcPr>
    </w:tblStylePr>
    <w:tblStylePr w:type="lastCol">
      <w:tblPr/>
      <w:tcPr>
        <w:tcBorders>
          <w:top w:val="nil"/>
          <w:left w:val="single" w:sz="8" w:space="0" w:color="8ACED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2F5" w:themeFill="accent1" w:themeFillTint="3F"/>
      </w:tcPr>
    </w:tblStylePr>
    <w:tblStylePr w:type="band1Horz">
      <w:tblPr/>
      <w:tcPr>
        <w:tcBorders>
          <w:top w:val="nil"/>
          <w:bottom w:val="nil"/>
          <w:insideH w:val="nil"/>
          <w:insideV w:val="nil"/>
        </w:tcBorders>
        <w:shd w:val="clear" w:color="auto" w:fill="E1F2F5"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003263" w:themeColor="accent2"/>
        <w:left w:val="single" w:sz="8" w:space="0" w:color="003263" w:themeColor="accent2"/>
        <w:bottom w:val="single" w:sz="8" w:space="0" w:color="003263" w:themeColor="accent2"/>
        <w:right w:val="single" w:sz="8" w:space="0" w:color="003263" w:themeColor="accent2"/>
      </w:tblBorders>
    </w:tblPr>
    <w:tblStylePr w:type="firstRow">
      <w:rPr>
        <w:sz w:val="24"/>
        <w:szCs w:val="24"/>
      </w:rPr>
      <w:tblPr/>
      <w:tcPr>
        <w:tcBorders>
          <w:top w:val="nil"/>
          <w:left w:val="nil"/>
          <w:bottom w:val="single" w:sz="24" w:space="0" w:color="003263" w:themeColor="accent2"/>
          <w:right w:val="nil"/>
          <w:insideH w:val="nil"/>
          <w:insideV w:val="nil"/>
        </w:tcBorders>
        <w:shd w:val="clear" w:color="auto" w:fill="FFFFFF" w:themeFill="background1"/>
      </w:tcPr>
    </w:tblStylePr>
    <w:tblStylePr w:type="lastRow">
      <w:tblPr/>
      <w:tcPr>
        <w:tcBorders>
          <w:top w:val="single" w:sz="8" w:space="0" w:color="003263"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3263" w:themeColor="accent2"/>
          <w:insideH w:val="nil"/>
          <w:insideV w:val="nil"/>
        </w:tcBorders>
        <w:shd w:val="clear" w:color="auto" w:fill="FFFFFF" w:themeFill="background1"/>
      </w:tcPr>
    </w:tblStylePr>
    <w:tblStylePr w:type="lastCol">
      <w:tblPr/>
      <w:tcPr>
        <w:tcBorders>
          <w:top w:val="nil"/>
          <w:left w:val="single" w:sz="8" w:space="0" w:color="003263"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99CCFF" w:themeFill="accent2" w:themeFillTint="3F"/>
      </w:tcPr>
    </w:tblStylePr>
    <w:tblStylePr w:type="band1Horz">
      <w:tblPr/>
      <w:tcPr>
        <w:tcBorders>
          <w:top w:val="nil"/>
          <w:bottom w:val="nil"/>
          <w:insideH w:val="nil"/>
          <w:insideV w:val="nil"/>
        </w:tcBorders>
        <w:shd w:val="clear" w:color="auto" w:fill="99CCF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F04E2D" w:themeColor="accent3"/>
        <w:left w:val="single" w:sz="8" w:space="0" w:color="F04E2D" w:themeColor="accent3"/>
        <w:bottom w:val="single" w:sz="8" w:space="0" w:color="F04E2D" w:themeColor="accent3"/>
        <w:right w:val="single" w:sz="8" w:space="0" w:color="F04E2D" w:themeColor="accent3"/>
      </w:tblBorders>
    </w:tblPr>
    <w:tblStylePr w:type="firstRow">
      <w:rPr>
        <w:sz w:val="24"/>
        <w:szCs w:val="24"/>
      </w:rPr>
      <w:tblPr/>
      <w:tcPr>
        <w:tcBorders>
          <w:top w:val="nil"/>
          <w:left w:val="nil"/>
          <w:bottom w:val="single" w:sz="24" w:space="0" w:color="F04E2D" w:themeColor="accent3"/>
          <w:right w:val="nil"/>
          <w:insideH w:val="nil"/>
          <w:insideV w:val="nil"/>
        </w:tcBorders>
        <w:shd w:val="clear" w:color="auto" w:fill="FFFFFF" w:themeFill="background1"/>
      </w:tcPr>
    </w:tblStylePr>
    <w:tblStylePr w:type="lastRow">
      <w:tblPr/>
      <w:tcPr>
        <w:tcBorders>
          <w:top w:val="single" w:sz="8" w:space="0" w:color="F04E2D"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04E2D" w:themeColor="accent3"/>
          <w:insideH w:val="nil"/>
          <w:insideV w:val="nil"/>
        </w:tcBorders>
        <w:shd w:val="clear" w:color="auto" w:fill="FFFFFF" w:themeFill="background1"/>
      </w:tcPr>
    </w:tblStylePr>
    <w:tblStylePr w:type="lastCol">
      <w:tblPr/>
      <w:tcPr>
        <w:tcBorders>
          <w:top w:val="nil"/>
          <w:left w:val="single" w:sz="8" w:space="0" w:color="F04E2D"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3CB" w:themeFill="accent3" w:themeFillTint="3F"/>
      </w:tcPr>
    </w:tblStylePr>
    <w:tblStylePr w:type="band1Horz">
      <w:tblPr/>
      <w:tcPr>
        <w:tcBorders>
          <w:top w:val="nil"/>
          <w:bottom w:val="nil"/>
          <w:insideH w:val="nil"/>
          <w:insideV w:val="nil"/>
        </w:tcBorders>
        <w:shd w:val="clear" w:color="auto" w:fill="FBD3CB"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50BFA2" w:themeColor="accent4"/>
        <w:left w:val="single" w:sz="8" w:space="0" w:color="50BFA2" w:themeColor="accent4"/>
        <w:bottom w:val="single" w:sz="8" w:space="0" w:color="50BFA2" w:themeColor="accent4"/>
        <w:right w:val="single" w:sz="8" w:space="0" w:color="50BFA2" w:themeColor="accent4"/>
      </w:tblBorders>
    </w:tblPr>
    <w:tblStylePr w:type="firstRow">
      <w:rPr>
        <w:sz w:val="24"/>
        <w:szCs w:val="24"/>
      </w:rPr>
      <w:tblPr/>
      <w:tcPr>
        <w:tcBorders>
          <w:top w:val="nil"/>
          <w:left w:val="nil"/>
          <w:bottom w:val="single" w:sz="24" w:space="0" w:color="50BFA2" w:themeColor="accent4"/>
          <w:right w:val="nil"/>
          <w:insideH w:val="nil"/>
          <w:insideV w:val="nil"/>
        </w:tcBorders>
        <w:shd w:val="clear" w:color="auto" w:fill="FFFFFF" w:themeFill="background1"/>
      </w:tcPr>
    </w:tblStylePr>
    <w:tblStylePr w:type="lastRow">
      <w:tblPr/>
      <w:tcPr>
        <w:tcBorders>
          <w:top w:val="single" w:sz="8" w:space="0" w:color="50BF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0BFA2" w:themeColor="accent4"/>
          <w:insideH w:val="nil"/>
          <w:insideV w:val="nil"/>
        </w:tcBorders>
        <w:shd w:val="clear" w:color="auto" w:fill="FFFFFF" w:themeFill="background1"/>
      </w:tcPr>
    </w:tblStylePr>
    <w:tblStylePr w:type="lastCol">
      <w:tblPr/>
      <w:tcPr>
        <w:tcBorders>
          <w:top w:val="nil"/>
          <w:left w:val="single" w:sz="8" w:space="0" w:color="50BF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EFE7" w:themeFill="accent4" w:themeFillTint="3F"/>
      </w:tcPr>
    </w:tblStylePr>
    <w:tblStylePr w:type="band1Horz">
      <w:tblPr/>
      <w:tcPr>
        <w:tcBorders>
          <w:top w:val="nil"/>
          <w:bottom w:val="nil"/>
          <w:insideH w:val="nil"/>
          <w:insideV w:val="nil"/>
        </w:tcBorders>
        <w:shd w:val="clear" w:color="auto" w:fill="D3E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9A64A9" w:themeColor="accent5"/>
        <w:left w:val="single" w:sz="8" w:space="0" w:color="9A64A9" w:themeColor="accent5"/>
        <w:bottom w:val="single" w:sz="8" w:space="0" w:color="9A64A9" w:themeColor="accent5"/>
        <w:right w:val="single" w:sz="8" w:space="0" w:color="9A64A9" w:themeColor="accent5"/>
      </w:tblBorders>
    </w:tblPr>
    <w:tblStylePr w:type="firstRow">
      <w:rPr>
        <w:sz w:val="24"/>
        <w:szCs w:val="24"/>
      </w:rPr>
      <w:tblPr/>
      <w:tcPr>
        <w:tcBorders>
          <w:top w:val="nil"/>
          <w:left w:val="nil"/>
          <w:bottom w:val="single" w:sz="24" w:space="0" w:color="9A64A9" w:themeColor="accent5"/>
          <w:right w:val="nil"/>
          <w:insideH w:val="nil"/>
          <w:insideV w:val="nil"/>
        </w:tcBorders>
        <w:shd w:val="clear" w:color="auto" w:fill="FFFFFF" w:themeFill="background1"/>
      </w:tcPr>
    </w:tblStylePr>
    <w:tblStylePr w:type="lastRow">
      <w:tblPr/>
      <w:tcPr>
        <w:tcBorders>
          <w:top w:val="single" w:sz="8" w:space="0" w:color="9A64A9"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A64A9" w:themeColor="accent5"/>
          <w:insideH w:val="nil"/>
          <w:insideV w:val="nil"/>
        </w:tcBorders>
        <w:shd w:val="clear" w:color="auto" w:fill="FFFFFF" w:themeFill="background1"/>
      </w:tcPr>
    </w:tblStylePr>
    <w:tblStylePr w:type="lastCol">
      <w:tblPr/>
      <w:tcPr>
        <w:tcBorders>
          <w:top w:val="nil"/>
          <w:left w:val="single" w:sz="8" w:space="0" w:color="9A64A9"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D8E9" w:themeFill="accent5" w:themeFillTint="3F"/>
      </w:tcPr>
    </w:tblStylePr>
    <w:tblStylePr w:type="band1Horz">
      <w:tblPr/>
      <w:tcPr>
        <w:tcBorders>
          <w:top w:val="nil"/>
          <w:bottom w:val="nil"/>
          <w:insideH w:val="nil"/>
          <w:insideV w:val="nil"/>
        </w:tcBorders>
        <w:shd w:val="clear" w:color="auto" w:fill="E6D8E9"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B60586"/>
    <w:pPr>
      <w:spacing w:line="240" w:lineRule="auto"/>
    </w:pPr>
    <w:rPr>
      <w:rFonts w:asciiTheme="majorHAnsi" w:eastAsiaTheme="majorEastAsia" w:hAnsiTheme="majorHAnsi" w:cstheme="majorBidi"/>
      <w:color w:val="231F20" w:themeColor="text1"/>
    </w:rPr>
    <w:tblPr>
      <w:tblStyleRowBandSize w:val="1"/>
      <w:tblStyleColBandSize w:val="1"/>
      <w:tblBorders>
        <w:top w:val="single" w:sz="8" w:space="0" w:color="FFCF62" w:themeColor="accent6"/>
        <w:left w:val="single" w:sz="8" w:space="0" w:color="FFCF62" w:themeColor="accent6"/>
        <w:bottom w:val="single" w:sz="8" w:space="0" w:color="FFCF62" w:themeColor="accent6"/>
        <w:right w:val="single" w:sz="8" w:space="0" w:color="FFCF62" w:themeColor="accent6"/>
      </w:tblBorders>
    </w:tblPr>
    <w:tblStylePr w:type="firstRow">
      <w:rPr>
        <w:sz w:val="24"/>
        <w:szCs w:val="24"/>
      </w:rPr>
      <w:tblPr/>
      <w:tcPr>
        <w:tcBorders>
          <w:top w:val="nil"/>
          <w:left w:val="nil"/>
          <w:bottom w:val="single" w:sz="24" w:space="0" w:color="FFCF62" w:themeColor="accent6"/>
          <w:right w:val="nil"/>
          <w:insideH w:val="nil"/>
          <w:insideV w:val="nil"/>
        </w:tcBorders>
        <w:shd w:val="clear" w:color="auto" w:fill="FFFFFF" w:themeFill="background1"/>
      </w:tcPr>
    </w:tblStylePr>
    <w:tblStylePr w:type="lastRow">
      <w:tblPr/>
      <w:tcPr>
        <w:tcBorders>
          <w:top w:val="single" w:sz="8" w:space="0" w:color="FFCF62"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F62" w:themeColor="accent6"/>
          <w:insideH w:val="nil"/>
          <w:insideV w:val="nil"/>
        </w:tcBorders>
        <w:shd w:val="clear" w:color="auto" w:fill="FFFFFF" w:themeFill="background1"/>
      </w:tcPr>
    </w:tblStylePr>
    <w:tblStylePr w:type="lastCol">
      <w:tblPr/>
      <w:tcPr>
        <w:tcBorders>
          <w:top w:val="nil"/>
          <w:left w:val="single" w:sz="8" w:space="0" w:color="FFCF62"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3D8" w:themeFill="accent6" w:themeFillTint="3F"/>
      </w:tcPr>
    </w:tblStylePr>
    <w:tblStylePr w:type="band1Horz">
      <w:tblPr/>
      <w:tcPr>
        <w:tcBorders>
          <w:top w:val="nil"/>
          <w:bottom w:val="nil"/>
          <w:insideH w:val="nil"/>
          <w:insideV w:val="nil"/>
        </w:tcBorders>
        <w:shd w:val="clear" w:color="auto" w:fill="FFF3D8"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B60586"/>
    <w:pPr>
      <w:spacing w:line="240" w:lineRule="auto"/>
    </w:pPr>
    <w:tblPr>
      <w:tblStyleRowBandSize w:val="1"/>
      <w:tblStyleColBandSize w:val="1"/>
      <w:tblBorders>
        <w:top w:val="single" w:sz="8" w:space="0" w:color="5D5356" w:themeColor="text1" w:themeTint="BF"/>
        <w:left w:val="single" w:sz="8" w:space="0" w:color="5D5356" w:themeColor="text1" w:themeTint="BF"/>
        <w:bottom w:val="single" w:sz="8" w:space="0" w:color="5D5356" w:themeColor="text1" w:themeTint="BF"/>
        <w:right w:val="single" w:sz="8" w:space="0" w:color="5D5356" w:themeColor="text1" w:themeTint="BF"/>
        <w:insideH w:val="single" w:sz="8" w:space="0" w:color="5D5356" w:themeColor="text1" w:themeTint="BF"/>
      </w:tblBorders>
    </w:tblPr>
    <w:tblStylePr w:type="firstRow">
      <w:pPr>
        <w:spacing w:before="0" w:after="0" w:line="240" w:lineRule="auto"/>
      </w:pPr>
      <w:rPr>
        <w:b/>
        <w:bCs/>
        <w:color w:val="FFFFFF" w:themeColor="background1"/>
      </w:rPr>
      <w:tblPr/>
      <w:tcPr>
        <w:tcBorders>
          <w:top w:val="single" w:sz="8" w:space="0" w:color="5D5356" w:themeColor="text1" w:themeTint="BF"/>
          <w:left w:val="single" w:sz="8" w:space="0" w:color="5D5356" w:themeColor="text1" w:themeTint="BF"/>
          <w:bottom w:val="single" w:sz="8" w:space="0" w:color="5D5356" w:themeColor="text1" w:themeTint="BF"/>
          <w:right w:val="single" w:sz="8" w:space="0" w:color="5D5356" w:themeColor="text1" w:themeTint="BF"/>
          <w:insideH w:val="nil"/>
          <w:insideV w:val="nil"/>
        </w:tcBorders>
        <w:shd w:val="clear" w:color="auto" w:fill="231F20" w:themeFill="text1"/>
      </w:tcPr>
    </w:tblStylePr>
    <w:tblStylePr w:type="lastRow">
      <w:pPr>
        <w:spacing w:before="0" w:after="0" w:line="240" w:lineRule="auto"/>
      </w:pPr>
      <w:rPr>
        <w:b/>
        <w:bCs/>
      </w:rPr>
      <w:tblPr/>
      <w:tcPr>
        <w:tcBorders>
          <w:top w:val="double" w:sz="6" w:space="0" w:color="5D5356" w:themeColor="text1" w:themeTint="BF"/>
          <w:left w:val="single" w:sz="8" w:space="0" w:color="5D5356" w:themeColor="text1" w:themeTint="BF"/>
          <w:bottom w:val="single" w:sz="8" w:space="0" w:color="5D5356" w:themeColor="text1" w:themeTint="BF"/>
          <w:right w:val="single" w:sz="8" w:space="0" w:color="5D5356" w:themeColor="text1" w:themeTint="BF"/>
          <w:insideH w:val="nil"/>
          <w:insideV w:val="nil"/>
        </w:tcBorders>
      </w:tcPr>
    </w:tblStylePr>
    <w:tblStylePr w:type="firstCol">
      <w:rPr>
        <w:b/>
        <w:bCs/>
      </w:rPr>
    </w:tblStylePr>
    <w:tblStylePr w:type="lastCol">
      <w:rPr>
        <w:b/>
        <w:bCs/>
      </w:rPr>
    </w:tblStylePr>
    <w:tblStylePr w:type="band1Vert">
      <w:tblPr/>
      <w:tcPr>
        <w:shd w:val="clear" w:color="auto" w:fill="CBC4C6" w:themeFill="text1" w:themeFillTint="3F"/>
      </w:tcPr>
    </w:tblStylePr>
    <w:tblStylePr w:type="band1Horz">
      <w:tblPr/>
      <w:tcPr>
        <w:tcBorders>
          <w:insideH w:val="nil"/>
          <w:insideV w:val="nil"/>
        </w:tcBorders>
        <w:shd w:val="clear" w:color="auto" w:fill="CBC4C6"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B60586"/>
    <w:pPr>
      <w:spacing w:line="240" w:lineRule="auto"/>
    </w:pPr>
    <w:tblPr>
      <w:tblStyleRowBandSize w:val="1"/>
      <w:tblStyleColBandSize w:val="1"/>
      <w:tblBorders>
        <w:top w:val="single" w:sz="8" w:space="0" w:color="A7DAE1" w:themeColor="accent1" w:themeTint="BF"/>
        <w:left w:val="single" w:sz="8" w:space="0" w:color="A7DAE1" w:themeColor="accent1" w:themeTint="BF"/>
        <w:bottom w:val="single" w:sz="8" w:space="0" w:color="A7DAE1" w:themeColor="accent1" w:themeTint="BF"/>
        <w:right w:val="single" w:sz="8" w:space="0" w:color="A7DAE1" w:themeColor="accent1" w:themeTint="BF"/>
        <w:insideH w:val="single" w:sz="8" w:space="0" w:color="A7DAE1" w:themeColor="accent1" w:themeTint="BF"/>
      </w:tblBorders>
    </w:tblPr>
    <w:tblStylePr w:type="firstRow">
      <w:pPr>
        <w:spacing w:before="0" w:after="0" w:line="240" w:lineRule="auto"/>
      </w:pPr>
      <w:rPr>
        <w:b/>
        <w:bCs/>
        <w:color w:val="FFFFFF" w:themeColor="background1"/>
      </w:rPr>
      <w:tblPr/>
      <w:tcPr>
        <w:tcBorders>
          <w:top w:val="single" w:sz="8" w:space="0" w:color="A7DAE1" w:themeColor="accent1" w:themeTint="BF"/>
          <w:left w:val="single" w:sz="8" w:space="0" w:color="A7DAE1" w:themeColor="accent1" w:themeTint="BF"/>
          <w:bottom w:val="single" w:sz="8" w:space="0" w:color="A7DAE1" w:themeColor="accent1" w:themeTint="BF"/>
          <w:right w:val="single" w:sz="8" w:space="0" w:color="A7DAE1" w:themeColor="accent1" w:themeTint="BF"/>
          <w:insideH w:val="nil"/>
          <w:insideV w:val="nil"/>
        </w:tcBorders>
        <w:shd w:val="clear" w:color="auto" w:fill="8ACED7" w:themeFill="accent1"/>
      </w:tcPr>
    </w:tblStylePr>
    <w:tblStylePr w:type="lastRow">
      <w:pPr>
        <w:spacing w:before="0" w:after="0" w:line="240" w:lineRule="auto"/>
      </w:pPr>
      <w:rPr>
        <w:b/>
        <w:bCs/>
      </w:rPr>
      <w:tblPr/>
      <w:tcPr>
        <w:tcBorders>
          <w:top w:val="double" w:sz="6" w:space="0" w:color="A7DAE1" w:themeColor="accent1" w:themeTint="BF"/>
          <w:left w:val="single" w:sz="8" w:space="0" w:color="A7DAE1" w:themeColor="accent1" w:themeTint="BF"/>
          <w:bottom w:val="single" w:sz="8" w:space="0" w:color="A7DAE1" w:themeColor="accent1" w:themeTint="BF"/>
          <w:right w:val="single" w:sz="8" w:space="0" w:color="A7DAE1" w:themeColor="accent1" w:themeTint="BF"/>
          <w:insideH w:val="nil"/>
          <w:insideV w:val="nil"/>
        </w:tcBorders>
      </w:tcPr>
    </w:tblStylePr>
    <w:tblStylePr w:type="firstCol">
      <w:rPr>
        <w:b/>
        <w:bCs/>
      </w:rPr>
    </w:tblStylePr>
    <w:tblStylePr w:type="lastCol">
      <w:rPr>
        <w:b/>
        <w:bCs/>
      </w:rPr>
    </w:tblStylePr>
    <w:tblStylePr w:type="band1Vert">
      <w:tblPr/>
      <w:tcPr>
        <w:shd w:val="clear" w:color="auto" w:fill="E1F2F5" w:themeFill="accent1" w:themeFillTint="3F"/>
      </w:tcPr>
    </w:tblStylePr>
    <w:tblStylePr w:type="band1Horz">
      <w:tblPr/>
      <w:tcPr>
        <w:tcBorders>
          <w:insideH w:val="nil"/>
          <w:insideV w:val="nil"/>
        </w:tcBorders>
        <w:shd w:val="clear" w:color="auto" w:fill="E1F2F5"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B60586"/>
    <w:pPr>
      <w:spacing w:line="240" w:lineRule="auto"/>
    </w:pPr>
    <w:tblPr>
      <w:tblStyleRowBandSize w:val="1"/>
      <w:tblStyleColBandSize w:val="1"/>
      <w:tblBorders>
        <w:top w:val="single" w:sz="8" w:space="0" w:color="0065CA" w:themeColor="accent2" w:themeTint="BF"/>
        <w:left w:val="single" w:sz="8" w:space="0" w:color="0065CA" w:themeColor="accent2" w:themeTint="BF"/>
        <w:bottom w:val="single" w:sz="8" w:space="0" w:color="0065CA" w:themeColor="accent2" w:themeTint="BF"/>
        <w:right w:val="single" w:sz="8" w:space="0" w:color="0065CA" w:themeColor="accent2" w:themeTint="BF"/>
        <w:insideH w:val="single" w:sz="8" w:space="0" w:color="0065CA" w:themeColor="accent2" w:themeTint="BF"/>
      </w:tblBorders>
    </w:tblPr>
    <w:tblStylePr w:type="firstRow">
      <w:pPr>
        <w:spacing w:before="0" w:after="0" w:line="240" w:lineRule="auto"/>
      </w:pPr>
      <w:rPr>
        <w:b/>
        <w:bCs/>
        <w:color w:val="FFFFFF" w:themeColor="background1"/>
      </w:rPr>
      <w:tblPr/>
      <w:tcPr>
        <w:tcBorders>
          <w:top w:val="single" w:sz="8" w:space="0" w:color="0065CA" w:themeColor="accent2" w:themeTint="BF"/>
          <w:left w:val="single" w:sz="8" w:space="0" w:color="0065CA" w:themeColor="accent2" w:themeTint="BF"/>
          <w:bottom w:val="single" w:sz="8" w:space="0" w:color="0065CA" w:themeColor="accent2" w:themeTint="BF"/>
          <w:right w:val="single" w:sz="8" w:space="0" w:color="0065CA" w:themeColor="accent2" w:themeTint="BF"/>
          <w:insideH w:val="nil"/>
          <w:insideV w:val="nil"/>
        </w:tcBorders>
        <w:shd w:val="clear" w:color="auto" w:fill="003263" w:themeFill="accent2"/>
      </w:tcPr>
    </w:tblStylePr>
    <w:tblStylePr w:type="lastRow">
      <w:pPr>
        <w:spacing w:before="0" w:after="0" w:line="240" w:lineRule="auto"/>
      </w:pPr>
      <w:rPr>
        <w:b/>
        <w:bCs/>
      </w:rPr>
      <w:tblPr/>
      <w:tcPr>
        <w:tcBorders>
          <w:top w:val="double" w:sz="6" w:space="0" w:color="0065CA" w:themeColor="accent2" w:themeTint="BF"/>
          <w:left w:val="single" w:sz="8" w:space="0" w:color="0065CA" w:themeColor="accent2" w:themeTint="BF"/>
          <w:bottom w:val="single" w:sz="8" w:space="0" w:color="0065CA" w:themeColor="accent2" w:themeTint="BF"/>
          <w:right w:val="single" w:sz="8" w:space="0" w:color="0065CA" w:themeColor="accent2" w:themeTint="BF"/>
          <w:insideH w:val="nil"/>
          <w:insideV w:val="nil"/>
        </w:tcBorders>
      </w:tcPr>
    </w:tblStylePr>
    <w:tblStylePr w:type="firstCol">
      <w:rPr>
        <w:b/>
        <w:bCs/>
      </w:rPr>
    </w:tblStylePr>
    <w:tblStylePr w:type="lastCol">
      <w:rPr>
        <w:b/>
        <w:bCs/>
      </w:rPr>
    </w:tblStylePr>
    <w:tblStylePr w:type="band1Vert">
      <w:tblPr/>
      <w:tcPr>
        <w:shd w:val="clear" w:color="auto" w:fill="99CCFF" w:themeFill="accent2" w:themeFillTint="3F"/>
      </w:tcPr>
    </w:tblStylePr>
    <w:tblStylePr w:type="band1Horz">
      <w:tblPr/>
      <w:tcPr>
        <w:tcBorders>
          <w:insideH w:val="nil"/>
          <w:insideV w:val="nil"/>
        </w:tcBorders>
        <w:shd w:val="clear" w:color="auto" w:fill="99CCF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B60586"/>
    <w:pPr>
      <w:spacing w:line="240" w:lineRule="auto"/>
    </w:pPr>
    <w:tblPr>
      <w:tblStyleRowBandSize w:val="1"/>
      <w:tblStyleColBandSize w:val="1"/>
      <w:tblBorders>
        <w:top w:val="single" w:sz="8" w:space="0" w:color="F37A61" w:themeColor="accent3" w:themeTint="BF"/>
        <w:left w:val="single" w:sz="8" w:space="0" w:color="F37A61" w:themeColor="accent3" w:themeTint="BF"/>
        <w:bottom w:val="single" w:sz="8" w:space="0" w:color="F37A61" w:themeColor="accent3" w:themeTint="BF"/>
        <w:right w:val="single" w:sz="8" w:space="0" w:color="F37A61" w:themeColor="accent3" w:themeTint="BF"/>
        <w:insideH w:val="single" w:sz="8" w:space="0" w:color="F37A61" w:themeColor="accent3" w:themeTint="BF"/>
      </w:tblBorders>
    </w:tblPr>
    <w:tblStylePr w:type="firstRow">
      <w:pPr>
        <w:spacing w:before="0" w:after="0" w:line="240" w:lineRule="auto"/>
      </w:pPr>
      <w:rPr>
        <w:b/>
        <w:bCs/>
        <w:color w:val="FFFFFF" w:themeColor="background1"/>
      </w:rPr>
      <w:tblPr/>
      <w:tcPr>
        <w:tcBorders>
          <w:top w:val="single" w:sz="8" w:space="0" w:color="F37A61" w:themeColor="accent3" w:themeTint="BF"/>
          <w:left w:val="single" w:sz="8" w:space="0" w:color="F37A61" w:themeColor="accent3" w:themeTint="BF"/>
          <w:bottom w:val="single" w:sz="8" w:space="0" w:color="F37A61" w:themeColor="accent3" w:themeTint="BF"/>
          <w:right w:val="single" w:sz="8" w:space="0" w:color="F37A61" w:themeColor="accent3" w:themeTint="BF"/>
          <w:insideH w:val="nil"/>
          <w:insideV w:val="nil"/>
        </w:tcBorders>
        <w:shd w:val="clear" w:color="auto" w:fill="F04E2D" w:themeFill="accent3"/>
      </w:tcPr>
    </w:tblStylePr>
    <w:tblStylePr w:type="lastRow">
      <w:pPr>
        <w:spacing w:before="0" w:after="0" w:line="240" w:lineRule="auto"/>
      </w:pPr>
      <w:rPr>
        <w:b/>
        <w:bCs/>
      </w:rPr>
      <w:tblPr/>
      <w:tcPr>
        <w:tcBorders>
          <w:top w:val="double" w:sz="6" w:space="0" w:color="F37A61" w:themeColor="accent3" w:themeTint="BF"/>
          <w:left w:val="single" w:sz="8" w:space="0" w:color="F37A61" w:themeColor="accent3" w:themeTint="BF"/>
          <w:bottom w:val="single" w:sz="8" w:space="0" w:color="F37A61" w:themeColor="accent3" w:themeTint="BF"/>
          <w:right w:val="single" w:sz="8" w:space="0" w:color="F37A61"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3CB" w:themeFill="accent3" w:themeFillTint="3F"/>
      </w:tcPr>
    </w:tblStylePr>
    <w:tblStylePr w:type="band1Horz">
      <w:tblPr/>
      <w:tcPr>
        <w:tcBorders>
          <w:insideH w:val="nil"/>
          <w:insideV w:val="nil"/>
        </w:tcBorders>
        <w:shd w:val="clear" w:color="auto" w:fill="FBD3CB"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B60586"/>
    <w:pPr>
      <w:spacing w:line="240" w:lineRule="auto"/>
    </w:pPr>
    <w:tblPr>
      <w:tblStyleRowBandSize w:val="1"/>
      <w:tblStyleColBandSize w:val="1"/>
      <w:tblBorders>
        <w:top w:val="single" w:sz="8" w:space="0" w:color="7BCFB9" w:themeColor="accent4" w:themeTint="BF"/>
        <w:left w:val="single" w:sz="8" w:space="0" w:color="7BCFB9" w:themeColor="accent4" w:themeTint="BF"/>
        <w:bottom w:val="single" w:sz="8" w:space="0" w:color="7BCFB9" w:themeColor="accent4" w:themeTint="BF"/>
        <w:right w:val="single" w:sz="8" w:space="0" w:color="7BCFB9" w:themeColor="accent4" w:themeTint="BF"/>
        <w:insideH w:val="single" w:sz="8" w:space="0" w:color="7BCFB9" w:themeColor="accent4" w:themeTint="BF"/>
      </w:tblBorders>
    </w:tblPr>
    <w:tblStylePr w:type="firstRow">
      <w:pPr>
        <w:spacing w:before="0" w:after="0" w:line="240" w:lineRule="auto"/>
      </w:pPr>
      <w:rPr>
        <w:b/>
        <w:bCs/>
        <w:color w:val="FFFFFF" w:themeColor="background1"/>
      </w:rPr>
      <w:tblPr/>
      <w:tcPr>
        <w:tcBorders>
          <w:top w:val="single" w:sz="8" w:space="0" w:color="7BCFB9" w:themeColor="accent4" w:themeTint="BF"/>
          <w:left w:val="single" w:sz="8" w:space="0" w:color="7BCFB9" w:themeColor="accent4" w:themeTint="BF"/>
          <w:bottom w:val="single" w:sz="8" w:space="0" w:color="7BCFB9" w:themeColor="accent4" w:themeTint="BF"/>
          <w:right w:val="single" w:sz="8" w:space="0" w:color="7BCFB9" w:themeColor="accent4" w:themeTint="BF"/>
          <w:insideH w:val="nil"/>
          <w:insideV w:val="nil"/>
        </w:tcBorders>
        <w:shd w:val="clear" w:color="auto" w:fill="50BFA2" w:themeFill="accent4"/>
      </w:tcPr>
    </w:tblStylePr>
    <w:tblStylePr w:type="lastRow">
      <w:pPr>
        <w:spacing w:before="0" w:after="0" w:line="240" w:lineRule="auto"/>
      </w:pPr>
      <w:rPr>
        <w:b/>
        <w:bCs/>
      </w:rPr>
      <w:tblPr/>
      <w:tcPr>
        <w:tcBorders>
          <w:top w:val="double" w:sz="6" w:space="0" w:color="7BCFB9" w:themeColor="accent4" w:themeTint="BF"/>
          <w:left w:val="single" w:sz="8" w:space="0" w:color="7BCFB9" w:themeColor="accent4" w:themeTint="BF"/>
          <w:bottom w:val="single" w:sz="8" w:space="0" w:color="7BCFB9" w:themeColor="accent4" w:themeTint="BF"/>
          <w:right w:val="single" w:sz="8" w:space="0" w:color="7BCF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3EFE7" w:themeFill="accent4" w:themeFillTint="3F"/>
      </w:tcPr>
    </w:tblStylePr>
    <w:tblStylePr w:type="band1Horz">
      <w:tblPr/>
      <w:tcPr>
        <w:tcBorders>
          <w:insideH w:val="nil"/>
          <w:insideV w:val="nil"/>
        </w:tcBorders>
        <w:shd w:val="clear" w:color="auto" w:fill="D3E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B60586"/>
    <w:pPr>
      <w:spacing w:line="240" w:lineRule="auto"/>
    </w:pPr>
    <w:tblPr>
      <w:tblStyleRowBandSize w:val="1"/>
      <w:tblStyleColBandSize w:val="1"/>
      <w:tblBorders>
        <w:top w:val="single" w:sz="8" w:space="0" w:color="B38ABE" w:themeColor="accent5" w:themeTint="BF"/>
        <w:left w:val="single" w:sz="8" w:space="0" w:color="B38ABE" w:themeColor="accent5" w:themeTint="BF"/>
        <w:bottom w:val="single" w:sz="8" w:space="0" w:color="B38ABE" w:themeColor="accent5" w:themeTint="BF"/>
        <w:right w:val="single" w:sz="8" w:space="0" w:color="B38ABE" w:themeColor="accent5" w:themeTint="BF"/>
        <w:insideH w:val="single" w:sz="8" w:space="0" w:color="B38ABE" w:themeColor="accent5" w:themeTint="BF"/>
      </w:tblBorders>
    </w:tblPr>
    <w:tblStylePr w:type="firstRow">
      <w:pPr>
        <w:spacing w:before="0" w:after="0" w:line="240" w:lineRule="auto"/>
      </w:pPr>
      <w:rPr>
        <w:b/>
        <w:bCs/>
        <w:color w:val="FFFFFF" w:themeColor="background1"/>
      </w:rPr>
      <w:tblPr/>
      <w:tcPr>
        <w:tcBorders>
          <w:top w:val="single" w:sz="8" w:space="0" w:color="B38ABE" w:themeColor="accent5" w:themeTint="BF"/>
          <w:left w:val="single" w:sz="8" w:space="0" w:color="B38ABE" w:themeColor="accent5" w:themeTint="BF"/>
          <w:bottom w:val="single" w:sz="8" w:space="0" w:color="B38ABE" w:themeColor="accent5" w:themeTint="BF"/>
          <w:right w:val="single" w:sz="8" w:space="0" w:color="B38ABE" w:themeColor="accent5" w:themeTint="BF"/>
          <w:insideH w:val="nil"/>
          <w:insideV w:val="nil"/>
        </w:tcBorders>
        <w:shd w:val="clear" w:color="auto" w:fill="9A64A9" w:themeFill="accent5"/>
      </w:tcPr>
    </w:tblStylePr>
    <w:tblStylePr w:type="lastRow">
      <w:pPr>
        <w:spacing w:before="0" w:after="0" w:line="240" w:lineRule="auto"/>
      </w:pPr>
      <w:rPr>
        <w:b/>
        <w:bCs/>
      </w:rPr>
      <w:tblPr/>
      <w:tcPr>
        <w:tcBorders>
          <w:top w:val="double" w:sz="6" w:space="0" w:color="B38ABE" w:themeColor="accent5" w:themeTint="BF"/>
          <w:left w:val="single" w:sz="8" w:space="0" w:color="B38ABE" w:themeColor="accent5" w:themeTint="BF"/>
          <w:bottom w:val="single" w:sz="8" w:space="0" w:color="B38ABE" w:themeColor="accent5" w:themeTint="BF"/>
          <w:right w:val="single" w:sz="8" w:space="0" w:color="B38ABE" w:themeColor="accent5" w:themeTint="BF"/>
          <w:insideH w:val="nil"/>
          <w:insideV w:val="nil"/>
        </w:tcBorders>
      </w:tcPr>
    </w:tblStylePr>
    <w:tblStylePr w:type="firstCol">
      <w:rPr>
        <w:b/>
        <w:bCs/>
      </w:rPr>
    </w:tblStylePr>
    <w:tblStylePr w:type="lastCol">
      <w:rPr>
        <w:b/>
        <w:bCs/>
      </w:rPr>
    </w:tblStylePr>
    <w:tblStylePr w:type="band1Vert">
      <w:tblPr/>
      <w:tcPr>
        <w:shd w:val="clear" w:color="auto" w:fill="E6D8E9" w:themeFill="accent5" w:themeFillTint="3F"/>
      </w:tcPr>
    </w:tblStylePr>
    <w:tblStylePr w:type="band1Horz">
      <w:tblPr/>
      <w:tcPr>
        <w:tcBorders>
          <w:insideH w:val="nil"/>
          <w:insideV w:val="nil"/>
        </w:tcBorders>
        <w:shd w:val="clear" w:color="auto" w:fill="E6D8E9"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B60586"/>
    <w:pPr>
      <w:spacing w:line="240" w:lineRule="auto"/>
    </w:pPr>
    <w:tblPr>
      <w:tblStyleRowBandSize w:val="1"/>
      <w:tblStyleColBandSize w:val="1"/>
      <w:tblBorders>
        <w:top w:val="single" w:sz="8" w:space="0" w:color="FFDB89" w:themeColor="accent6" w:themeTint="BF"/>
        <w:left w:val="single" w:sz="8" w:space="0" w:color="FFDB89" w:themeColor="accent6" w:themeTint="BF"/>
        <w:bottom w:val="single" w:sz="8" w:space="0" w:color="FFDB89" w:themeColor="accent6" w:themeTint="BF"/>
        <w:right w:val="single" w:sz="8" w:space="0" w:color="FFDB89" w:themeColor="accent6" w:themeTint="BF"/>
        <w:insideH w:val="single" w:sz="8" w:space="0" w:color="FFDB89" w:themeColor="accent6" w:themeTint="BF"/>
      </w:tblBorders>
    </w:tblPr>
    <w:tblStylePr w:type="firstRow">
      <w:pPr>
        <w:spacing w:before="0" w:after="0" w:line="240" w:lineRule="auto"/>
      </w:pPr>
      <w:rPr>
        <w:b/>
        <w:bCs/>
        <w:color w:val="FFFFFF" w:themeColor="background1"/>
      </w:rPr>
      <w:tblPr/>
      <w:tcPr>
        <w:tcBorders>
          <w:top w:val="single" w:sz="8" w:space="0" w:color="FFDB89" w:themeColor="accent6" w:themeTint="BF"/>
          <w:left w:val="single" w:sz="8" w:space="0" w:color="FFDB89" w:themeColor="accent6" w:themeTint="BF"/>
          <w:bottom w:val="single" w:sz="8" w:space="0" w:color="FFDB89" w:themeColor="accent6" w:themeTint="BF"/>
          <w:right w:val="single" w:sz="8" w:space="0" w:color="FFDB89" w:themeColor="accent6" w:themeTint="BF"/>
          <w:insideH w:val="nil"/>
          <w:insideV w:val="nil"/>
        </w:tcBorders>
        <w:shd w:val="clear" w:color="auto" w:fill="FFCF62" w:themeFill="accent6"/>
      </w:tcPr>
    </w:tblStylePr>
    <w:tblStylePr w:type="lastRow">
      <w:pPr>
        <w:spacing w:before="0" w:after="0" w:line="240" w:lineRule="auto"/>
      </w:pPr>
      <w:rPr>
        <w:b/>
        <w:bCs/>
      </w:rPr>
      <w:tblPr/>
      <w:tcPr>
        <w:tcBorders>
          <w:top w:val="double" w:sz="6" w:space="0" w:color="FFDB89" w:themeColor="accent6" w:themeTint="BF"/>
          <w:left w:val="single" w:sz="8" w:space="0" w:color="FFDB89" w:themeColor="accent6" w:themeTint="BF"/>
          <w:bottom w:val="single" w:sz="8" w:space="0" w:color="FFDB89" w:themeColor="accent6" w:themeTint="BF"/>
          <w:right w:val="single" w:sz="8" w:space="0" w:color="FFDB89" w:themeColor="accent6" w:themeTint="BF"/>
          <w:insideH w:val="nil"/>
          <w:insideV w:val="nil"/>
        </w:tcBorders>
      </w:tcPr>
    </w:tblStylePr>
    <w:tblStylePr w:type="firstCol">
      <w:rPr>
        <w:b/>
        <w:bCs/>
      </w:rPr>
    </w:tblStylePr>
    <w:tblStylePr w:type="lastCol">
      <w:rPr>
        <w:b/>
        <w:bCs/>
      </w:rPr>
    </w:tblStylePr>
    <w:tblStylePr w:type="band1Vert">
      <w:tblPr/>
      <w:tcPr>
        <w:shd w:val="clear" w:color="auto" w:fill="FFF3D8" w:themeFill="accent6" w:themeFillTint="3F"/>
      </w:tcPr>
    </w:tblStylePr>
    <w:tblStylePr w:type="band1Horz">
      <w:tblPr/>
      <w:tcPr>
        <w:tcBorders>
          <w:insideH w:val="nil"/>
          <w:insideV w:val="nil"/>
        </w:tcBorders>
        <w:shd w:val="clear" w:color="auto" w:fill="FFF3D8"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1F2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1F20" w:themeFill="text1"/>
      </w:tcPr>
    </w:tblStylePr>
    <w:tblStylePr w:type="lastCol">
      <w:rPr>
        <w:b/>
        <w:bCs/>
        <w:color w:val="FFFFFF" w:themeColor="background1"/>
      </w:rPr>
      <w:tblPr/>
      <w:tcPr>
        <w:tcBorders>
          <w:left w:val="nil"/>
          <w:right w:val="nil"/>
          <w:insideH w:val="nil"/>
          <w:insideV w:val="nil"/>
        </w:tcBorders>
        <w:shd w:val="clear" w:color="auto" w:fill="231F2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ACED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ACED7" w:themeFill="accent1"/>
      </w:tcPr>
    </w:tblStylePr>
    <w:tblStylePr w:type="lastCol">
      <w:rPr>
        <w:b/>
        <w:bCs/>
        <w:color w:val="FFFFFF" w:themeColor="background1"/>
      </w:rPr>
      <w:tblPr/>
      <w:tcPr>
        <w:tcBorders>
          <w:left w:val="nil"/>
          <w:right w:val="nil"/>
          <w:insideH w:val="nil"/>
          <w:insideV w:val="nil"/>
        </w:tcBorders>
        <w:shd w:val="clear" w:color="auto" w:fill="8ACED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3263"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3263" w:themeFill="accent2"/>
      </w:tcPr>
    </w:tblStylePr>
    <w:tblStylePr w:type="lastCol">
      <w:rPr>
        <w:b/>
        <w:bCs/>
        <w:color w:val="FFFFFF" w:themeColor="background1"/>
      </w:rPr>
      <w:tblPr/>
      <w:tcPr>
        <w:tcBorders>
          <w:left w:val="nil"/>
          <w:right w:val="nil"/>
          <w:insideH w:val="nil"/>
          <w:insideV w:val="nil"/>
        </w:tcBorders>
        <w:shd w:val="clear" w:color="auto" w:fill="003263"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04E2D"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04E2D" w:themeFill="accent3"/>
      </w:tcPr>
    </w:tblStylePr>
    <w:tblStylePr w:type="lastCol">
      <w:rPr>
        <w:b/>
        <w:bCs/>
        <w:color w:val="FFFFFF" w:themeColor="background1"/>
      </w:rPr>
      <w:tblPr/>
      <w:tcPr>
        <w:tcBorders>
          <w:left w:val="nil"/>
          <w:right w:val="nil"/>
          <w:insideH w:val="nil"/>
          <w:insideV w:val="nil"/>
        </w:tcBorders>
        <w:shd w:val="clear" w:color="auto" w:fill="F04E2D"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0BF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0BFA2" w:themeFill="accent4"/>
      </w:tcPr>
    </w:tblStylePr>
    <w:tblStylePr w:type="lastCol">
      <w:rPr>
        <w:b/>
        <w:bCs/>
        <w:color w:val="FFFFFF" w:themeColor="background1"/>
      </w:rPr>
      <w:tblPr/>
      <w:tcPr>
        <w:tcBorders>
          <w:left w:val="nil"/>
          <w:right w:val="nil"/>
          <w:insideH w:val="nil"/>
          <w:insideV w:val="nil"/>
        </w:tcBorders>
        <w:shd w:val="clear" w:color="auto" w:fill="50BF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A64A9"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A64A9" w:themeFill="accent5"/>
      </w:tcPr>
    </w:tblStylePr>
    <w:tblStylePr w:type="lastCol">
      <w:rPr>
        <w:b/>
        <w:bCs/>
        <w:color w:val="FFFFFF" w:themeColor="background1"/>
      </w:rPr>
      <w:tblPr/>
      <w:tcPr>
        <w:tcBorders>
          <w:left w:val="nil"/>
          <w:right w:val="nil"/>
          <w:insideH w:val="nil"/>
          <w:insideV w:val="nil"/>
        </w:tcBorders>
        <w:shd w:val="clear" w:color="auto" w:fill="9A64A9"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B60586"/>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F62"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F62" w:themeFill="accent6"/>
      </w:tcPr>
    </w:tblStylePr>
    <w:tblStylePr w:type="lastCol">
      <w:rPr>
        <w:b/>
        <w:bCs/>
        <w:color w:val="FFFFFF" w:themeColor="background1"/>
      </w:rPr>
      <w:tblPr/>
      <w:tcPr>
        <w:tcBorders>
          <w:left w:val="nil"/>
          <w:right w:val="nil"/>
          <w:insideH w:val="nil"/>
          <w:insideV w:val="nil"/>
        </w:tcBorders>
        <w:shd w:val="clear" w:color="auto" w:fill="FFCF62"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B60586"/>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semiHidden/>
    <w:rsid w:val="00B60586"/>
    <w:pPr>
      <w:spacing w:line="240" w:lineRule="auto"/>
    </w:pPr>
    <w:tblPr>
      <w:tblStyleRowBandSize w:val="1"/>
      <w:tblStyleColBandSize w:val="1"/>
      <w:tblBorders>
        <w:top w:val="single" w:sz="4" w:space="0" w:color="96888C" w:themeColor="text1" w:themeTint="80"/>
        <w:bottom w:val="single" w:sz="4" w:space="0" w:color="96888C" w:themeColor="text1" w:themeTint="80"/>
      </w:tblBorders>
    </w:tblPr>
    <w:tblStylePr w:type="firstRow">
      <w:rPr>
        <w:b/>
        <w:bCs/>
      </w:rPr>
      <w:tblPr/>
      <w:tcPr>
        <w:tcBorders>
          <w:bottom w:val="single" w:sz="4" w:space="0" w:color="96888C" w:themeColor="text1" w:themeTint="80"/>
        </w:tcBorders>
      </w:tcPr>
    </w:tblStylePr>
    <w:tblStylePr w:type="lastRow">
      <w:rPr>
        <w:b/>
        <w:bCs/>
      </w:rPr>
      <w:tblPr/>
      <w:tcPr>
        <w:tcBorders>
          <w:top w:val="single" w:sz="4" w:space="0" w:color="96888C" w:themeColor="text1" w:themeTint="80"/>
        </w:tcBorders>
      </w:tcPr>
    </w:tblStylePr>
    <w:tblStylePr w:type="firstCol">
      <w:rPr>
        <w:b/>
        <w:bCs/>
      </w:rPr>
    </w:tblStylePr>
    <w:tblStylePr w:type="lastCol">
      <w:rPr>
        <w:b/>
        <w:bCs/>
      </w:rPr>
    </w:tblStylePr>
    <w:tblStylePr w:type="band1Vert">
      <w:tblPr/>
      <w:tcPr>
        <w:tcBorders>
          <w:left w:val="single" w:sz="4" w:space="0" w:color="96888C" w:themeColor="text1" w:themeTint="80"/>
          <w:right w:val="single" w:sz="4" w:space="0" w:color="96888C" w:themeColor="text1" w:themeTint="80"/>
        </w:tcBorders>
      </w:tcPr>
    </w:tblStylePr>
    <w:tblStylePr w:type="band2Vert">
      <w:tblPr/>
      <w:tcPr>
        <w:tcBorders>
          <w:left w:val="single" w:sz="4" w:space="0" w:color="96888C" w:themeColor="text1" w:themeTint="80"/>
          <w:right w:val="single" w:sz="4" w:space="0" w:color="96888C" w:themeColor="text1" w:themeTint="80"/>
        </w:tcBorders>
      </w:tcPr>
    </w:tblStylePr>
    <w:tblStylePr w:type="band1Horz">
      <w:tblPr/>
      <w:tcPr>
        <w:tcBorders>
          <w:top w:val="single" w:sz="4" w:space="0" w:color="96888C" w:themeColor="text1" w:themeTint="80"/>
          <w:bottom w:val="single" w:sz="4" w:space="0" w:color="96888C" w:themeColor="text1" w:themeTint="80"/>
        </w:tcBorders>
      </w:tcPr>
    </w:tblStylePr>
  </w:style>
  <w:style w:type="table" w:styleId="PlainTable3">
    <w:name w:val="Plain Table 3"/>
    <w:basedOn w:val="TableNormal"/>
    <w:uiPriority w:val="43"/>
    <w:semiHidden/>
    <w:rsid w:val="00B60586"/>
    <w:pPr>
      <w:spacing w:line="240" w:lineRule="auto"/>
    </w:pPr>
    <w:tblPr>
      <w:tblStyleRowBandSize w:val="1"/>
      <w:tblStyleColBandSize w:val="1"/>
    </w:tblPr>
    <w:tblStylePr w:type="firstRow">
      <w:rPr>
        <w:b/>
        <w:bCs/>
        <w:caps/>
      </w:rPr>
      <w:tblPr/>
      <w:tcPr>
        <w:tcBorders>
          <w:bottom w:val="single" w:sz="4" w:space="0" w:color="96888C"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6888C"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B60586"/>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B60586"/>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6888C"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6888C"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6888C"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6888C"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Light">
    <w:name w:val="Grid Table Light"/>
    <w:basedOn w:val="TableNormal"/>
    <w:uiPriority w:val="40"/>
    <w:semiHidden/>
    <w:rsid w:val="00B60586"/>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BodyTextIndent">
    <w:name w:val="Body Text Indent"/>
    <w:basedOn w:val="BodyText"/>
    <w:link w:val="BodyTextIndentChar"/>
    <w:qFormat/>
    <w:rsid w:val="00D97B4A"/>
    <w:pPr>
      <w:ind w:left="397"/>
    </w:pPr>
  </w:style>
  <w:style w:type="paragraph" w:customStyle="1" w:styleId="Introduction">
    <w:name w:val="Introduction"/>
    <w:basedOn w:val="Normal"/>
    <w:qFormat/>
    <w:rsid w:val="00C6586E"/>
    <w:pPr>
      <w:spacing w:after="300" w:line="300" w:lineRule="atLeast"/>
    </w:pPr>
    <w:rPr>
      <w:rFonts w:asciiTheme="majorHAnsi" w:hAnsiTheme="majorHAnsi"/>
      <w:b/>
      <w:color w:val="8ACED7" w:themeColor="accent1"/>
      <w:sz w:val="24"/>
      <w:szCs w:val="24"/>
    </w:rPr>
  </w:style>
  <w:style w:type="character" w:styleId="PageNumber">
    <w:name w:val="page number"/>
    <w:basedOn w:val="DefaultParagraphFont"/>
    <w:unhideWhenUsed/>
    <w:rsid w:val="00034A7D"/>
    <w:rPr>
      <w:b/>
      <w:color w:val="003263" w:themeColor="text2"/>
    </w:rPr>
  </w:style>
  <w:style w:type="paragraph" w:customStyle="1" w:styleId="FooterEven">
    <w:name w:val="Footer Even"/>
    <w:basedOn w:val="Footer"/>
    <w:uiPriority w:val="99"/>
    <w:rsid w:val="004629AA"/>
    <w:pPr>
      <w:ind w:left="-340" w:right="0"/>
      <w:jc w:val="left"/>
    </w:pPr>
  </w:style>
  <w:style w:type="paragraph" w:styleId="IntenseQuote">
    <w:name w:val="Intense Quote"/>
    <w:basedOn w:val="Normal"/>
    <w:next w:val="Normal"/>
    <w:link w:val="IntenseQuoteChar"/>
    <w:uiPriority w:val="30"/>
    <w:rsid w:val="00A85A4C"/>
    <w:pPr>
      <w:pBdr>
        <w:top w:val="single" w:sz="4" w:space="10" w:color="8ACED7" w:themeColor="accent1"/>
        <w:bottom w:val="single" w:sz="4" w:space="10" w:color="8ACED7" w:themeColor="accent1"/>
      </w:pBdr>
      <w:spacing w:before="360" w:after="360"/>
      <w:jc w:val="center"/>
    </w:pPr>
    <w:rPr>
      <w:rFonts w:asciiTheme="majorHAnsi" w:hAnsiTheme="majorHAnsi"/>
      <w:b/>
      <w:iCs/>
      <w:color w:val="8ACED7" w:themeColor="accent1"/>
    </w:rPr>
  </w:style>
  <w:style w:type="character" w:customStyle="1" w:styleId="IntenseQuoteChar">
    <w:name w:val="Intense Quote Char"/>
    <w:basedOn w:val="DefaultParagraphFont"/>
    <w:link w:val="IntenseQuote"/>
    <w:uiPriority w:val="30"/>
    <w:rsid w:val="00A85A4C"/>
    <w:rPr>
      <w:rFonts w:asciiTheme="majorHAnsi" w:hAnsiTheme="majorHAnsi"/>
      <w:b/>
      <w:iCs/>
      <w:color w:val="8ACED7" w:themeColor="accent1"/>
      <w:spacing w:val="2"/>
    </w:rPr>
  </w:style>
  <w:style w:type="paragraph" w:styleId="Quote">
    <w:name w:val="Quote"/>
    <w:basedOn w:val="Normal"/>
    <w:next w:val="Normal"/>
    <w:link w:val="QuoteChar"/>
    <w:uiPriority w:val="29"/>
    <w:qFormat/>
    <w:rsid w:val="002A7D53"/>
    <w:pPr>
      <w:spacing w:before="240" w:after="240"/>
      <w:ind w:left="567" w:right="567"/>
      <w:jc w:val="center"/>
    </w:pPr>
    <w:rPr>
      <w:i/>
      <w:iCs/>
      <w:color w:val="003263" w:themeColor="text2"/>
    </w:rPr>
  </w:style>
  <w:style w:type="character" w:customStyle="1" w:styleId="QuoteChar">
    <w:name w:val="Quote Char"/>
    <w:basedOn w:val="DefaultParagraphFont"/>
    <w:link w:val="Quote"/>
    <w:uiPriority w:val="29"/>
    <w:rsid w:val="002A7D53"/>
    <w:rPr>
      <w:i/>
      <w:iCs/>
      <w:color w:val="003263" w:themeColor="text2"/>
      <w:spacing w:val="2"/>
    </w:rPr>
  </w:style>
  <w:style w:type="character" w:styleId="IntenseEmphasis">
    <w:name w:val="Intense Emphasis"/>
    <w:basedOn w:val="DefaultParagraphFont"/>
    <w:uiPriority w:val="21"/>
    <w:rsid w:val="00ED0909"/>
    <w:rPr>
      <w:b/>
      <w:i w:val="0"/>
      <w:iCs/>
      <w:color w:val="003263" w:themeColor="text2"/>
    </w:rPr>
  </w:style>
  <w:style w:type="paragraph" w:styleId="Subtitle">
    <w:name w:val="Subtitle"/>
    <w:basedOn w:val="Normal"/>
    <w:next w:val="Normal"/>
    <w:link w:val="SubtitleChar"/>
    <w:rsid w:val="0032135D"/>
    <w:pPr>
      <w:numPr>
        <w:ilvl w:val="1"/>
      </w:numPr>
      <w:spacing w:line="280" w:lineRule="exact"/>
    </w:pPr>
    <w:rPr>
      <w:rFonts w:asciiTheme="majorHAnsi" w:eastAsiaTheme="minorEastAsia" w:hAnsiTheme="majorHAnsi" w:cstheme="minorBidi"/>
      <w:b/>
      <w:caps/>
      <w:color w:val="003263" w:themeColor="text2"/>
      <w:spacing w:val="8"/>
      <w:sz w:val="29"/>
      <w:szCs w:val="22"/>
    </w:rPr>
  </w:style>
  <w:style w:type="character" w:customStyle="1" w:styleId="SubtitleChar">
    <w:name w:val="Subtitle Char"/>
    <w:basedOn w:val="DefaultParagraphFont"/>
    <w:link w:val="Subtitle"/>
    <w:rsid w:val="0032135D"/>
    <w:rPr>
      <w:rFonts w:asciiTheme="majorHAnsi" w:eastAsiaTheme="minorEastAsia" w:hAnsiTheme="majorHAnsi" w:cstheme="minorBidi"/>
      <w:b/>
      <w:caps/>
      <w:color w:val="003263" w:themeColor="text2"/>
      <w:spacing w:val="8"/>
      <w:sz w:val="29"/>
      <w:szCs w:val="22"/>
    </w:rPr>
  </w:style>
  <w:style w:type="paragraph" w:customStyle="1" w:styleId="TitleLeadin">
    <w:name w:val="Title Leadin"/>
    <w:basedOn w:val="Normal"/>
    <w:rsid w:val="0032135D"/>
    <w:pPr>
      <w:spacing w:after="400"/>
      <w:contextualSpacing/>
    </w:pPr>
    <w:rPr>
      <w:b/>
      <w:caps/>
      <w:color w:val="003263" w:themeColor="text2"/>
    </w:rPr>
  </w:style>
  <w:style w:type="paragraph" w:styleId="TOCHeading">
    <w:name w:val="TOC Heading"/>
    <w:basedOn w:val="Normal"/>
    <w:next w:val="Normal"/>
    <w:uiPriority w:val="39"/>
    <w:unhideWhenUsed/>
    <w:rsid w:val="00BA4AF5"/>
    <w:pPr>
      <w:keepLines/>
      <w:framePr w:w="9639" w:hSpace="11340" w:vSpace="737" w:wrap="around" w:vAnchor="page" w:hAnchor="page" w:x="1135" w:y="1022"/>
      <w:pBdr>
        <w:top w:val="single" w:sz="4" w:space="7" w:color="8ACED7" w:themeColor="accent1"/>
        <w:bottom w:val="single" w:sz="4" w:space="8" w:color="8ACED7" w:themeColor="accent1"/>
      </w:pBdr>
    </w:pPr>
    <w:rPr>
      <w:rFonts w:eastAsiaTheme="majorEastAsia" w:cstheme="majorBidi"/>
      <w:b/>
      <w:color w:val="8ACED7" w:themeColor="accent1"/>
      <w:spacing w:val="0"/>
      <w:sz w:val="56"/>
      <w:szCs w:val="32"/>
      <w:lang w:eastAsia="en-US"/>
    </w:rPr>
  </w:style>
  <w:style w:type="paragraph" w:styleId="TOC2">
    <w:name w:val="toc 2"/>
    <w:basedOn w:val="Normal"/>
    <w:next w:val="Normal"/>
    <w:autoRedefine/>
    <w:uiPriority w:val="39"/>
    <w:unhideWhenUsed/>
    <w:rsid w:val="00BA4AF5"/>
    <w:pPr>
      <w:tabs>
        <w:tab w:val="left" w:pos="567"/>
        <w:tab w:val="right" w:leader="dot" w:pos="9611"/>
      </w:tabs>
      <w:spacing w:after="120"/>
      <w:ind w:right="567"/>
    </w:pPr>
    <w:rPr>
      <w:noProof/>
    </w:rPr>
  </w:style>
  <w:style w:type="paragraph" w:styleId="TOC3">
    <w:name w:val="toc 3"/>
    <w:basedOn w:val="Normal"/>
    <w:next w:val="Normal"/>
    <w:autoRedefine/>
    <w:uiPriority w:val="39"/>
    <w:unhideWhenUsed/>
    <w:rsid w:val="00EC42AC"/>
    <w:pPr>
      <w:tabs>
        <w:tab w:val="right" w:leader="dot" w:pos="5007"/>
      </w:tabs>
      <w:spacing w:before="120" w:after="120"/>
      <w:ind w:left="340" w:right="567"/>
    </w:pPr>
    <w:rPr>
      <w:noProof/>
    </w:rPr>
  </w:style>
  <w:style w:type="character" w:styleId="Hyperlink">
    <w:name w:val="Hyperlink"/>
    <w:basedOn w:val="DefaultParagraphFont"/>
    <w:uiPriority w:val="99"/>
    <w:unhideWhenUsed/>
    <w:rsid w:val="004D51B9"/>
    <w:rPr>
      <w:color w:val="231F20" w:themeColor="hyperlink"/>
      <w:u w:val="single"/>
    </w:rPr>
  </w:style>
  <w:style w:type="paragraph" w:customStyle="1" w:styleId="PullQuote">
    <w:name w:val="Pull Quote"/>
    <w:basedOn w:val="Normal"/>
    <w:rsid w:val="00A85A4C"/>
    <w:rPr>
      <w:b/>
      <w:caps/>
      <w:color w:val="8ACED7" w:themeColor="accent1"/>
    </w:rPr>
  </w:style>
  <w:style w:type="paragraph" w:customStyle="1" w:styleId="PullQuoteLong">
    <w:name w:val="Pull Quote Long"/>
    <w:basedOn w:val="IntenseQuote"/>
    <w:rsid w:val="00A85A4C"/>
    <w:pPr>
      <w:pBdr>
        <w:top w:val="single" w:sz="4" w:space="6" w:color="8ACED7" w:themeColor="accent1"/>
        <w:bottom w:val="single" w:sz="4" w:space="6" w:color="8ACED7" w:themeColor="accent1"/>
      </w:pBdr>
      <w:spacing w:before="120" w:after="120"/>
      <w:jc w:val="left"/>
    </w:pPr>
  </w:style>
  <w:style w:type="paragraph" w:styleId="Caption">
    <w:name w:val="caption"/>
    <w:basedOn w:val="Normal"/>
    <w:next w:val="Normal"/>
    <w:unhideWhenUsed/>
    <w:rsid w:val="006D676F"/>
    <w:pPr>
      <w:keepNext/>
      <w:spacing w:before="240" w:after="200" w:line="240" w:lineRule="auto"/>
    </w:pPr>
    <w:rPr>
      <w:b/>
      <w:iCs/>
      <w:color w:val="003263" w:themeColor="text2"/>
      <w:sz w:val="17"/>
      <w:szCs w:val="18"/>
    </w:rPr>
  </w:style>
  <w:style w:type="paragraph" w:customStyle="1" w:styleId="HeaderSpacer">
    <w:name w:val="Header Spacer"/>
    <w:basedOn w:val="Header"/>
    <w:uiPriority w:val="99"/>
    <w:rsid w:val="004324FC"/>
    <w:pPr>
      <w:spacing w:after="1440"/>
      <w:contextualSpacing/>
    </w:pPr>
  </w:style>
  <w:style w:type="paragraph" w:styleId="TOC1">
    <w:name w:val="toc 1"/>
    <w:basedOn w:val="Normal"/>
    <w:next w:val="Normal"/>
    <w:autoRedefine/>
    <w:uiPriority w:val="39"/>
    <w:unhideWhenUsed/>
    <w:rsid w:val="001D27F6"/>
    <w:pPr>
      <w:tabs>
        <w:tab w:val="left" w:pos="567"/>
        <w:tab w:val="right" w:leader="dot" w:pos="9611"/>
      </w:tabs>
      <w:spacing w:before="240" w:after="200"/>
      <w:ind w:right="567"/>
    </w:pPr>
    <w:rPr>
      <w:b/>
      <w:noProof/>
      <w:color w:val="003263" w:themeColor="text2"/>
    </w:rPr>
  </w:style>
  <w:style w:type="paragraph" w:styleId="NormalWeb">
    <w:name w:val="Normal (Web)"/>
    <w:basedOn w:val="Normal"/>
    <w:uiPriority w:val="99"/>
    <w:semiHidden/>
    <w:rsid w:val="003620AB"/>
  </w:style>
  <w:style w:type="paragraph" w:customStyle="1" w:styleId="BackCoverText">
    <w:name w:val="Back Cover Text"/>
    <w:basedOn w:val="Normal"/>
    <w:uiPriority w:val="99"/>
    <w:rsid w:val="00961A30"/>
    <w:pPr>
      <w:spacing w:line="200" w:lineRule="atLeast"/>
    </w:pPr>
    <w:rPr>
      <w:rFonts w:asciiTheme="majorHAnsi" w:hAnsiTheme="majorHAnsi"/>
      <w:noProof/>
      <w:color w:val="003263" w:themeColor="text2"/>
      <w:sz w:val="16"/>
    </w:rPr>
  </w:style>
  <w:style w:type="paragraph" w:customStyle="1" w:styleId="BackCoverTextHeading">
    <w:name w:val="Back Cover Text Heading"/>
    <w:basedOn w:val="BackCoverText"/>
    <w:uiPriority w:val="99"/>
    <w:rsid w:val="00961A30"/>
    <w:pPr>
      <w:spacing w:before="120" w:after="60"/>
    </w:pPr>
    <w:rPr>
      <w:b/>
      <w:caps/>
    </w:rPr>
  </w:style>
  <w:style w:type="paragraph" w:customStyle="1" w:styleId="Sourcetext">
    <w:name w:val="Source text"/>
    <w:basedOn w:val="Normal"/>
    <w:qFormat/>
    <w:rsid w:val="004324FC"/>
    <w:pPr>
      <w:spacing w:after="120"/>
    </w:pPr>
    <w:rPr>
      <w:sz w:val="16"/>
    </w:rPr>
  </w:style>
  <w:style w:type="paragraph" w:customStyle="1" w:styleId="AttachmentHeading2">
    <w:name w:val="Attachment Heading 2"/>
    <w:basedOn w:val="AttachmentHeading1"/>
    <w:next w:val="BodyText"/>
    <w:uiPriority w:val="3"/>
    <w:qFormat/>
    <w:rsid w:val="002F6EDF"/>
    <w:pPr>
      <w:pageBreakBefore w:val="0"/>
      <w:framePr w:w="0" w:hSpace="0" w:wrap="auto" w:vAnchor="margin" w:hAnchor="text" w:xAlign="left" w:yAlign="inline"/>
      <w:pBdr>
        <w:top w:val="none" w:sz="0" w:space="0" w:color="auto"/>
        <w:bottom w:val="none" w:sz="0" w:space="0" w:color="auto"/>
      </w:pBdr>
      <w:spacing w:before="220" w:after="120" w:line="240" w:lineRule="auto"/>
      <w:outlineLvl w:val="1"/>
    </w:pPr>
    <w:rPr>
      <w:caps/>
      <w:color w:val="003263" w:themeColor="text2"/>
      <w:sz w:val="24"/>
    </w:rPr>
  </w:style>
  <w:style w:type="paragraph" w:customStyle="1" w:styleId="AttachmentHeading3">
    <w:name w:val="Attachment Heading 3"/>
    <w:basedOn w:val="AttachmentHeading2"/>
    <w:next w:val="BodyText"/>
    <w:uiPriority w:val="3"/>
    <w:qFormat/>
    <w:rsid w:val="002F6EDF"/>
    <w:pPr>
      <w:spacing w:before="240"/>
      <w:outlineLvl w:val="2"/>
    </w:pPr>
    <w:rPr>
      <w:caps w:val="0"/>
      <w:spacing w:val="0"/>
      <w:sz w:val="22"/>
    </w:rPr>
  </w:style>
  <w:style w:type="paragraph" w:styleId="ListBullet4">
    <w:name w:val="List Bullet 4"/>
    <w:basedOn w:val="Normal"/>
    <w:semiHidden/>
    <w:unhideWhenUsed/>
    <w:rsid w:val="00E55580"/>
    <w:pPr>
      <w:numPr>
        <w:ilvl w:val="3"/>
        <w:numId w:val="18"/>
      </w:numPr>
      <w:contextualSpacing/>
    </w:pPr>
  </w:style>
  <w:style w:type="paragraph" w:styleId="ListBullet5">
    <w:name w:val="List Bullet 5"/>
    <w:basedOn w:val="Normal"/>
    <w:semiHidden/>
    <w:unhideWhenUsed/>
    <w:rsid w:val="00E55580"/>
    <w:pPr>
      <w:numPr>
        <w:ilvl w:val="4"/>
        <w:numId w:val="18"/>
      </w:numPr>
      <w:contextualSpacing/>
    </w:pPr>
  </w:style>
  <w:style w:type="paragraph" w:styleId="NoteHeading">
    <w:name w:val="Note Heading"/>
    <w:basedOn w:val="Normal"/>
    <w:next w:val="Normal"/>
    <w:link w:val="NoteHeadingChar"/>
    <w:unhideWhenUsed/>
    <w:rsid w:val="00815628"/>
    <w:pPr>
      <w:spacing w:line="240" w:lineRule="auto"/>
    </w:pPr>
    <w:rPr>
      <w:sz w:val="16"/>
    </w:rPr>
  </w:style>
  <w:style w:type="character" w:customStyle="1" w:styleId="NoteHeadingChar">
    <w:name w:val="Note Heading Char"/>
    <w:basedOn w:val="DefaultParagraphFont"/>
    <w:link w:val="NoteHeading"/>
    <w:rsid w:val="00815628"/>
    <w:rPr>
      <w:spacing w:val="2"/>
      <w:sz w:val="16"/>
    </w:rPr>
  </w:style>
  <w:style w:type="paragraph" w:customStyle="1" w:styleId="NoteText">
    <w:name w:val="Note Text"/>
    <w:basedOn w:val="NoteHeading"/>
    <w:qFormat/>
    <w:rsid w:val="00815628"/>
  </w:style>
  <w:style w:type="paragraph" w:customStyle="1" w:styleId="NoteNumbered">
    <w:name w:val="Note Numbered"/>
    <w:basedOn w:val="NoteText"/>
    <w:qFormat/>
    <w:rsid w:val="00815628"/>
    <w:pPr>
      <w:numPr>
        <w:numId w:val="27"/>
      </w:numPr>
    </w:pPr>
  </w:style>
  <w:style w:type="paragraph" w:styleId="TableofFigures">
    <w:name w:val="table of figures"/>
    <w:basedOn w:val="Normal"/>
    <w:next w:val="Normal"/>
    <w:uiPriority w:val="99"/>
    <w:unhideWhenUsed/>
    <w:rsid w:val="00EC42AC"/>
    <w:pPr>
      <w:tabs>
        <w:tab w:val="right" w:leader="dot" w:pos="5007"/>
      </w:tabs>
      <w:spacing w:after="200"/>
    </w:pPr>
    <w:rPr>
      <w:rFonts w:cs="Arial"/>
      <w:noProof/>
    </w:rPr>
  </w:style>
  <w:style w:type="paragraph" w:customStyle="1" w:styleId="TOFHeading">
    <w:name w:val="TOF Heading"/>
    <w:basedOn w:val="Normal"/>
    <w:next w:val="BodyText"/>
    <w:rsid w:val="00EC42AC"/>
    <w:pPr>
      <w:spacing w:before="120" w:after="200"/>
    </w:pPr>
    <w:rPr>
      <w:rFonts w:cs="Arial"/>
      <w:b/>
      <w:color w:val="003263" w:themeColor="text2"/>
    </w:rPr>
  </w:style>
  <w:style w:type="paragraph" w:customStyle="1" w:styleId="TableText">
    <w:name w:val="Table Text"/>
    <w:basedOn w:val="Normal"/>
    <w:qFormat/>
    <w:rsid w:val="00D97B4A"/>
    <w:pPr>
      <w:spacing w:before="40" w:after="70"/>
      <w:jc w:val="left"/>
    </w:pPr>
    <w:rPr>
      <w:sz w:val="18"/>
    </w:rPr>
  </w:style>
  <w:style w:type="paragraph" w:customStyle="1" w:styleId="TableTextBullet1">
    <w:name w:val="Table Text Bullet 1"/>
    <w:basedOn w:val="TableText"/>
    <w:qFormat/>
    <w:rsid w:val="00E071B7"/>
    <w:pPr>
      <w:numPr>
        <w:numId w:val="28"/>
      </w:numPr>
    </w:pPr>
  </w:style>
  <w:style w:type="paragraph" w:customStyle="1" w:styleId="TableTextBullet2">
    <w:name w:val="Table Text Bullet 2"/>
    <w:basedOn w:val="TableTextBullet1"/>
    <w:qFormat/>
    <w:rsid w:val="00E071B7"/>
    <w:pPr>
      <w:numPr>
        <w:ilvl w:val="1"/>
      </w:numPr>
    </w:pPr>
  </w:style>
  <w:style w:type="paragraph" w:customStyle="1" w:styleId="TableTextBullet3">
    <w:name w:val="Table Text Bullet 3"/>
    <w:basedOn w:val="TableTextBullet2"/>
    <w:qFormat/>
    <w:rsid w:val="00E071B7"/>
    <w:pPr>
      <w:numPr>
        <w:ilvl w:val="2"/>
      </w:numPr>
    </w:pPr>
  </w:style>
  <w:style w:type="paragraph" w:customStyle="1" w:styleId="TableTextNumbered1">
    <w:name w:val="Table Text Numbered 1"/>
    <w:basedOn w:val="TableText"/>
    <w:qFormat/>
    <w:rsid w:val="00E071B7"/>
    <w:pPr>
      <w:numPr>
        <w:numId w:val="29"/>
      </w:numPr>
    </w:pPr>
  </w:style>
  <w:style w:type="paragraph" w:customStyle="1" w:styleId="TableTextNumbered2">
    <w:name w:val="Table Text Numbered 2"/>
    <w:basedOn w:val="TableTextNumbered1"/>
    <w:qFormat/>
    <w:rsid w:val="00E071B7"/>
    <w:pPr>
      <w:numPr>
        <w:ilvl w:val="1"/>
      </w:numPr>
    </w:pPr>
  </w:style>
  <w:style w:type="paragraph" w:customStyle="1" w:styleId="TableTextNumbered3">
    <w:name w:val="Table Text Numbered 3"/>
    <w:basedOn w:val="TableTextNumbered2"/>
    <w:qFormat/>
    <w:rsid w:val="00E071B7"/>
    <w:pPr>
      <w:numPr>
        <w:ilvl w:val="2"/>
      </w:numPr>
    </w:pPr>
  </w:style>
  <w:style w:type="paragraph" w:styleId="FootnoteText">
    <w:name w:val="footnote text"/>
    <w:basedOn w:val="Normal"/>
    <w:link w:val="FootnoteTextChar"/>
    <w:uiPriority w:val="99"/>
    <w:unhideWhenUsed/>
    <w:rsid w:val="00F538E1"/>
    <w:pPr>
      <w:tabs>
        <w:tab w:val="left" w:pos="340"/>
      </w:tabs>
      <w:spacing w:before="60" w:line="240" w:lineRule="auto"/>
      <w:ind w:left="340" w:hanging="340"/>
    </w:pPr>
    <w:rPr>
      <w:sz w:val="16"/>
      <w:szCs w:val="20"/>
    </w:rPr>
  </w:style>
  <w:style w:type="character" w:customStyle="1" w:styleId="FootnoteTextChar">
    <w:name w:val="Footnote Text Char"/>
    <w:basedOn w:val="DefaultParagraphFont"/>
    <w:link w:val="FootnoteText"/>
    <w:uiPriority w:val="99"/>
    <w:rsid w:val="00F538E1"/>
    <w:rPr>
      <w:spacing w:val="2"/>
      <w:sz w:val="16"/>
      <w:szCs w:val="20"/>
    </w:rPr>
  </w:style>
  <w:style w:type="character" w:styleId="FootnoteReference">
    <w:name w:val="footnote reference"/>
    <w:basedOn w:val="DefaultParagraphFont"/>
    <w:uiPriority w:val="99"/>
    <w:semiHidden/>
    <w:unhideWhenUsed/>
    <w:rsid w:val="00F538E1"/>
    <w:rPr>
      <w:vertAlign w:val="superscript"/>
    </w:rPr>
  </w:style>
  <w:style w:type="character" w:customStyle="1" w:styleId="Bold">
    <w:name w:val="Bold"/>
    <w:rsid w:val="003525BB"/>
    <w:rPr>
      <w:rFonts w:eastAsiaTheme="minorEastAsia"/>
      <w:b/>
      <w:i w:val="0"/>
      <w:strike w:val="0"/>
      <w:vertAlign w:val="baseline"/>
    </w:rPr>
  </w:style>
  <w:style w:type="character" w:customStyle="1" w:styleId="BoldAndItalics">
    <w:name w:val="Bold And Italics"/>
    <w:rsid w:val="003525BB"/>
    <w:rPr>
      <w:rFonts w:eastAsiaTheme="minorEastAsia"/>
      <w:b/>
      <w:i/>
      <w:strike w:val="0"/>
      <w:vertAlign w:val="baseline"/>
    </w:rPr>
  </w:style>
  <w:style w:type="character" w:customStyle="1" w:styleId="Italics">
    <w:name w:val="Italics"/>
    <w:rsid w:val="003525BB"/>
    <w:rPr>
      <w:i/>
      <w:lang w:eastAsia="en-US"/>
    </w:rPr>
  </w:style>
  <w:style w:type="character" w:customStyle="1" w:styleId="MyBoldItalicsUnderline">
    <w:name w:val="MyBoldItalicsUnderline"/>
    <w:uiPriority w:val="99"/>
    <w:semiHidden/>
    <w:rsid w:val="003525BB"/>
    <w:rPr>
      <w:rFonts w:eastAsiaTheme="minorEastAsia"/>
      <w:b/>
      <w:i/>
      <w:strike w:val="0"/>
      <w:u w:val="single"/>
      <w:vertAlign w:val="baseline"/>
    </w:rPr>
  </w:style>
  <w:style w:type="character" w:customStyle="1" w:styleId="MyBoldUnderline">
    <w:name w:val="MyBoldUnderline"/>
    <w:uiPriority w:val="99"/>
    <w:semiHidden/>
    <w:rsid w:val="003525BB"/>
    <w:rPr>
      <w:rFonts w:eastAsiaTheme="minorEastAsia"/>
      <w:b/>
      <w:i/>
      <w:strike w:val="0"/>
      <w:u w:val="single"/>
      <w:vertAlign w:val="baseline"/>
    </w:rPr>
  </w:style>
  <w:style w:type="character" w:customStyle="1" w:styleId="MyItalicsUnderline">
    <w:name w:val="MyItalicsUnderline"/>
    <w:uiPriority w:val="99"/>
    <w:semiHidden/>
    <w:rsid w:val="003525BB"/>
    <w:rPr>
      <w:rFonts w:eastAsiaTheme="minorEastAsia"/>
      <w:b/>
      <w:i/>
      <w:strike w:val="0"/>
      <w:u w:val="single"/>
      <w:vertAlign w:val="baseline"/>
    </w:rPr>
  </w:style>
  <w:style w:type="character" w:customStyle="1" w:styleId="MyStrikethrough">
    <w:name w:val="MyStrikethrough"/>
    <w:uiPriority w:val="99"/>
    <w:semiHidden/>
    <w:rsid w:val="003525BB"/>
    <w:rPr>
      <w:rFonts w:eastAsiaTheme="minorEastAsia"/>
      <w:b w:val="0"/>
      <w:i w:val="0"/>
      <w:strike/>
      <w:dstrike w:val="0"/>
      <w:vertAlign w:val="baseline"/>
    </w:rPr>
  </w:style>
  <w:style w:type="character" w:customStyle="1" w:styleId="MySubscript">
    <w:name w:val="MySubscript"/>
    <w:uiPriority w:val="99"/>
    <w:semiHidden/>
    <w:rsid w:val="003525BB"/>
    <w:rPr>
      <w:rFonts w:eastAsiaTheme="minorEastAsia"/>
      <w:b w:val="0"/>
      <w:i w:val="0"/>
      <w:strike w:val="0"/>
      <w:vertAlign w:val="subscript"/>
    </w:rPr>
  </w:style>
  <w:style w:type="character" w:customStyle="1" w:styleId="MySubscriptItalics">
    <w:name w:val="MySubscript&amp;Italics"/>
    <w:uiPriority w:val="99"/>
    <w:semiHidden/>
    <w:rsid w:val="003525BB"/>
    <w:rPr>
      <w:rFonts w:eastAsiaTheme="minorEastAsia"/>
      <w:b w:val="0"/>
      <w:i/>
      <w:strike w:val="0"/>
      <w:vertAlign w:val="subscript"/>
    </w:rPr>
  </w:style>
  <w:style w:type="character" w:customStyle="1" w:styleId="MySuperscript">
    <w:name w:val="MySuperscript"/>
    <w:uiPriority w:val="99"/>
    <w:semiHidden/>
    <w:rsid w:val="003525BB"/>
    <w:rPr>
      <w:rFonts w:eastAsiaTheme="minorEastAsia"/>
      <w:b w:val="0"/>
      <w:i w:val="0"/>
      <w:strike w:val="0"/>
      <w:vertAlign w:val="superscript"/>
    </w:rPr>
  </w:style>
  <w:style w:type="character" w:customStyle="1" w:styleId="MySuperscriptItalics">
    <w:name w:val="MySuperscript&amp;Italics"/>
    <w:uiPriority w:val="99"/>
    <w:semiHidden/>
    <w:rsid w:val="003525BB"/>
    <w:rPr>
      <w:rFonts w:eastAsiaTheme="minorEastAsia"/>
      <w:b w:val="0"/>
      <w:i/>
      <w:strike w:val="0"/>
      <w:vertAlign w:val="superscript"/>
    </w:rPr>
  </w:style>
  <w:style w:type="character" w:customStyle="1" w:styleId="MyUnderline">
    <w:name w:val="MyUnderline"/>
    <w:uiPriority w:val="99"/>
    <w:semiHidden/>
    <w:rsid w:val="003525BB"/>
    <w:rPr>
      <w:rFonts w:eastAsiaTheme="minorEastAsia"/>
      <w:b w:val="0"/>
      <w:i w:val="0"/>
      <w:strike w:val="0"/>
      <w:u w:val="single"/>
      <w:vertAlign w:val="baseline"/>
    </w:rPr>
  </w:style>
  <w:style w:type="character" w:customStyle="1" w:styleId="MyUnderlineStrikethrough">
    <w:name w:val="MyUnderline&amp;Strikethrough"/>
    <w:uiPriority w:val="99"/>
    <w:semiHidden/>
    <w:rsid w:val="003525BB"/>
    <w:rPr>
      <w:rFonts w:eastAsiaTheme="minorEastAsia"/>
      <w:b w:val="0"/>
      <w:i w:val="0"/>
      <w:strike/>
      <w:dstrike w:val="0"/>
      <w:u w:val="single"/>
      <w:vertAlign w:val="baseline"/>
    </w:rPr>
  </w:style>
  <w:style w:type="paragraph" w:customStyle="1" w:styleId="Heading2Bold">
    <w:name w:val="Heading 2 Bold"/>
    <w:basedOn w:val="Heading2"/>
    <w:next w:val="Heading2"/>
    <w:rsid w:val="00033931"/>
    <w:rPr>
      <w:b/>
      <w:color w:val="231F20" w:themeColor="text1"/>
      <w:spacing w:val="4"/>
    </w:rPr>
  </w:style>
  <w:style w:type="table" w:customStyle="1" w:styleId="TableLineBelow">
    <w:name w:val="Table Line Below"/>
    <w:basedOn w:val="TableNormal"/>
    <w:uiPriority w:val="99"/>
    <w:rsid w:val="00425E1F"/>
    <w:pPr>
      <w:spacing w:line="300" w:lineRule="auto"/>
      <w:jc w:val="left"/>
    </w:pPr>
    <w:tblPr>
      <w:tblBorders>
        <w:bottom w:val="single" w:sz="4" w:space="0" w:color="auto"/>
      </w:tblBorders>
      <w:tblCellMar>
        <w:top w:w="57" w:type="dxa"/>
        <w:left w:w="0" w:type="dxa"/>
        <w:bottom w:w="85" w:type="dxa"/>
      </w:tblCellMar>
    </w:tblPr>
  </w:style>
  <w:style w:type="paragraph" w:customStyle="1" w:styleId="Heading1NoNumber">
    <w:name w:val="Heading 1 No Number"/>
    <w:basedOn w:val="Heading1"/>
    <w:next w:val="BodyText"/>
    <w:qFormat/>
    <w:rsid w:val="00DC1A84"/>
    <w:pPr>
      <w:numPr>
        <w:numId w:val="0"/>
      </w:numPr>
    </w:pPr>
  </w:style>
  <w:style w:type="paragraph" w:customStyle="1" w:styleId="AlphaList">
    <w:name w:val="Alpha List"/>
    <w:basedOn w:val="BodyText"/>
    <w:qFormat/>
    <w:rsid w:val="00DC1A84"/>
    <w:pPr>
      <w:numPr>
        <w:numId w:val="33"/>
      </w:numPr>
    </w:pPr>
    <w:rPr>
      <w:noProof/>
    </w:rPr>
  </w:style>
  <w:style w:type="paragraph" w:styleId="ListParagraph">
    <w:name w:val="List Paragraph"/>
    <w:basedOn w:val="BodyText"/>
    <w:uiPriority w:val="34"/>
    <w:rsid w:val="008E552A"/>
  </w:style>
  <w:style w:type="paragraph" w:customStyle="1" w:styleId="AlphaListIndent">
    <w:name w:val="Alpha List Indent"/>
    <w:basedOn w:val="ListContinue"/>
    <w:qFormat/>
    <w:rsid w:val="008E552A"/>
    <w:pPr>
      <w:numPr>
        <w:numId w:val="34"/>
      </w:numPr>
    </w:pPr>
  </w:style>
  <w:style w:type="paragraph" w:customStyle="1" w:styleId="ItemList">
    <w:name w:val="Item List"/>
    <w:basedOn w:val="Normal"/>
    <w:qFormat/>
    <w:rsid w:val="00AE669D"/>
    <w:pPr>
      <w:numPr>
        <w:numId w:val="35"/>
      </w:numPr>
    </w:pPr>
  </w:style>
  <w:style w:type="table" w:customStyle="1" w:styleId="TablePlaceholder">
    <w:name w:val="Table Placeholder"/>
    <w:basedOn w:val="TableNormal"/>
    <w:uiPriority w:val="99"/>
    <w:rsid w:val="00D97B4A"/>
    <w:pPr>
      <w:spacing w:before="80" w:after="120"/>
      <w:jc w:val="left"/>
    </w:pPr>
    <w:tblPr>
      <w:tblCellMar>
        <w:left w:w="57" w:type="dxa"/>
        <w:right w:w="57" w:type="dxa"/>
      </w:tblCellMar>
    </w:tblPr>
  </w:style>
  <w:style w:type="paragraph" w:styleId="BodyText2">
    <w:name w:val="Body Text 2"/>
    <w:basedOn w:val="BodyText"/>
    <w:link w:val="BodyText2Char"/>
    <w:semiHidden/>
    <w:rsid w:val="00D97B4A"/>
    <w:pPr>
      <w:ind w:left="397"/>
    </w:pPr>
  </w:style>
  <w:style w:type="character" w:customStyle="1" w:styleId="BodyText2Char">
    <w:name w:val="Body Text 2 Char"/>
    <w:basedOn w:val="DefaultParagraphFont"/>
    <w:link w:val="BodyText2"/>
    <w:semiHidden/>
    <w:rsid w:val="00D97B4A"/>
    <w:rPr>
      <w:spacing w:val="2"/>
    </w:rPr>
  </w:style>
  <w:style w:type="paragraph" w:styleId="BodyText3">
    <w:name w:val="Body Text 3"/>
    <w:basedOn w:val="BodyText"/>
    <w:link w:val="BodyText3Char"/>
    <w:semiHidden/>
    <w:rsid w:val="00D97B4A"/>
    <w:pPr>
      <w:ind w:left="964"/>
    </w:pPr>
  </w:style>
  <w:style w:type="character" w:customStyle="1" w:styleId="BodyText3Char">
    <w:name w:val="Body Text 3 Char"/>
    <w:basedOn w:val="DefaultParagraphFont"/>
    <w:link w:val="BodyText3"/>
    <w:semiHidden/>
    <w:rsid w:val="00D97B4A"/>
    <w:rPr>
      <w:spacing w:val="2"/>
    </w:rPr>
  </w:style>
  <w:style w:type="character" w:customStyle="1" w:styleId="BodyTextIndentChar">
    <w:name w:val="Body Text Indent Char"/>
    <w:basedOn w:val="DefaultParagraphFont"/>
    <w:link w:val="BodyTextIndent"/>
    <w:rsid w:val="00D97B4A"/>
    <w:rPr>
      <w:spacing w:val="2"/>
    </w:rPr>
  </w:style>
  <w:style w:type="paragraph" w:styleId="BodyTextIndent2">
    <w:name w:val="Body Text Indent 2"/>
    <w:basedOn w:val="BodyText"/>
    <w:link w:val="BodyTextIndent2Char"/>
    <w:qFormat/>
    <w:rsid w:val="00D97B4A"/>
    <w:pPr>
      <w:ind w:left="964"/>
    </w:pPr>
  </w:style>
  <w:style w:type="character" w:customStyle="1" w:styleId="BodyTextIndent2Char">
    <w:name w:val="Body Text Indent 2 Char"/>
    <w:basedOn w:val="DefaultParagraphFont"/>
    <w:link w:val="BodyTextIndent2"/>
    <w:rsid w:val="00D97B4A"/>
    <w:rPr>
      <w:spacing w:val="2"/>
    </w:rPr>
  </w:style>
  <w:style w:type="paragraph" w:styleId="BodyTextIndent3">
    <w:name w:val="Body Text Indent 3"/>
    <w:basedOn w:val="BodyText"/>
    <w:link w:val="BodyTextIndent3Char"/>
    <w:qFormat/>
    <w:rsid w:val="00D97B4A"/>
    <w:pPr>
      <w:ind w:left="1701"/>
    </w:pPr>
  </w:style>
  <w:style w:type="character" w:customStyle="1" w:styleId="BodyTextIndent3Char">
    <w:name w:val="Body Text Indent 3 Char"/>
    <w:basedOn w:val="DefaultParagraphFont"/>
    <w:link w:val="BodyTextIndent3"/>
    <w:rsid w:val="00D97B4A"/>
    <w:rPr>
      <w:spacing w:val="2"/>
    </w:rPr>
  </w:style>
  <w:style w:type="paragraph" w:customStyle="1" w:styleId="ScheduleHeading1">
    <w:name w:val="Schedule Heading 1"/>
    <w:basedOn w:val="Normal"/>
    <w:next w:val="BodyText"/>
    <w:uiPriority w:val="2"/>
    <w:rsid w:val="009F7D33"/>
    <w:pPr>
      <w:keepNext/>
      <w:pageBreakBefore/>
      <w:framePr w:w="9639" w:hSpace="11340" w:vSpace="737" w:wrap="around" w:vAnchor="page" w:hAnchor="page" w:x="1135" w:y="1022"/>
      <w:numPr>
        <w:numId w:val="37"/>
      </w:numPr>
      <w:pBdr>
        <w:top w:val="single" w:sz="4" w:space="7" w:color="8ACED7" w:themeColor="accent1"/>
        <w:bottom w:val="single" w:sz="12" w:space="8" w:color="8ACED7" w:themeColor="accent1"/>
      </w:pBdr>
      <w:spacing w:line="560" w:lineRule="exact"/>
      <w:outlineLvl w:val="0"/>
    </w:pPr>
    <w:rPr>
      <w:rFonts w:asciiTheme="majorHAnsi" w:hAnsiTheme="majorHAnsi" w:cstheme="majorHAnsi"/>
      <w:b/>
      <w:color w:val="8ACED7" w:themeColor="accent1"/>
      <w:sz w:val="56"/>
    </w:rPr>
  </w:style>
  <w:style w:type="paragraph" w:customStyle="1" w:styleId="AnnexureHeading1">
    <w:name w:val="Annexure Heading 1"/>
    <w:basedOn w:val="Normal"/>
    <w:next w:val="BodyText"/>
    <w:uiPriority w:val="2"/>
    <w:rsid w:val="009F7D33"/>
    <w:pPr>
      <w:keepNext/>
      <w:pageBreakBefore/>
      <w:framePr w:w="9639" w:hSpace="11340" w:vSpace="737" w:wrap="around" w:vAnchor="page" w:hAnchor="page" w:x="1135" w:y="1021"/>
      <w:numPr>
        <w:numId w:val="36"/>
      </w:numPr>
      <w:pBdr>
        <w:top w:val="single" w:sz="4" w:space="7" w:color="8ACED7" w:themeColor="accent1"/>
        <w:bottom w:val="single" w:sz="12" w:space="8" w:color="8ACED7" w:themeColor="accent1"/>
      </w:pBdr>
      <w:spacing w:line="560" w:lineRule="exact"/>
      <w:outlineLvl w:val="0"/>
    </w:pPr>
    <w:rPr>
      <w:rFonts w:asciiTheme="majorHAnsi" w:hAnsiTheme="majorHAnsi" w:cstheme="majorHAnsi"/>
      <w:b/>
      <w:color w:val="8ACED7" w:themeColor="accent1"/>
      <w:sz w:val="56"/>
    </w:rPr>
  </w:style>
  <w:style w:type="table" w:customStyle="1" w:styleId="TableGrid1">
    <w:name w:val="Table Grid1"/>
    <w:basedOn w:val="TableNormal"/>
    <w:next w:val="TableGrid"/>
    <w:uiPriority w:val="59"/>
    <w:rsid w:val="00A64D4A"/>
    <w:pPr>
      <w:spacing w:line="240" w:lineRule="auto"/>
    </w:pPr>
    <w:rPr>
      <w:rFonts w:ascii="Arial" w:hAnsi="Arial"/>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NumberedPara">
    <w:name w:val="Numbered Para"/>
    <w:basedOn w:val="Normal"/>
    <w:next w:val="Normal"/>
    <w:rsid w:val="00590077"/>
    <w:pPr>
      <w:numPr>
        <w:numId w:val="42"/>
      </w:numPr>
      <w:spacing w:before="120" w:after="120" w:line="240" w:lineRule="auto"/>
    </w:pPr>
    <w:rPr>
      <w:rFonts w:ascii="Arial" w:hAnsi="Arial"/>
      <w:b/>
      <w:spacing w:val="0"/>
      <w:sz w:val="24"/>
      <w:szCs w:val="20"/>
    </w:rPr>
  </w:style>
  <w:style w:type="paragraph" w:customStyle="1" w:styleId="NumberedPara1">
    <w:name w:val="Numbered Para1"/>
    <w:basedOn w:val="Normal"/>
    <w:rsid w:val="00590077"/>
    <w:pPr>
      <w:numPr>
        <w:ilvl w:val="1"/>
        <w:numId w:val="42"/>
      </w:numPr>
      <w:spacing w:before="120" w:after="120" w:line="240" w:lineRule="auto"/>
      <w:ind w:left="1117" w:hanging="720"/>
    </w:pPr>
    <w:rPr>
      <w:rFonts w:ascii="Arial" w:hAnsi="Arial"/>
      <w:b/>
      <w:spacing w:val="0"/>
      <w:sz w:val="24"/>
      <w:szCs w:val="20"/>
    </w:rPr>
  </w:style>
  <w:style w:type="paragraph" w:customStyle="1" w:styleId="NumberedPara2">
    <w:name w:val="Numbered Para2"/>
    <w:basedOn w:val="Normal"/>
    <w:rsid w:val="00590077"/>
    <w:pPr>
      <w:numPr>
        <w:ilvl w:val="2"/>
        <w:numId w:val="42"/>
      </w:numPr>
      <w:spacing w:before="120" w:after="120" w:line="240" w:lineRule="auto"/>
    </w:pPr>
    <w:rPr>
      <w:rFonts w:ascii="Arial" w:hAnsi="Arial"/>
      <w:spacing w:val="0"/>
      <w:sz w:val="24"/>
      <w:szCs w:val="20"/>
    </w:rPr>
  </w:style>
  <w:style w:type="paragraph" w:customStyle="1" w:styleId="NumberedPara3">
    <w:name w:val="Numbered Para3"/>
    <w:basedOn w:val="Normal"/>
    <w:rsid w:val="00590077"/>
    <w:pPr>
      <w:numPr>
        <w:ilvl w:val="3"/>
        <w:numId w:val="42"/>
      </w:numPr>
      <w:spacing w:before="120" w:after="120" w:line="240" w:lineRule="auto"/>
    </w:pPr>
    <w:rPr>
      <w:rFonts w:ascii="Arial" w:hAnsi="Arial"/>
      <w:spacing w:val="0"/>
      <w:sz w:val="24"/>
      <w:szCs w:val="20"/>
    </w:rPr>
  </w:style>
  <w:style w:type="paragraph" w:customStyle="1" w:styleId="NumberedPara4">
    <w:name w:val="Numbered Para4"/>
    <w:basedOn w:val="Normal"/>
    <w:rsid w:val="00590077"/>
    <w:pPr>
      <w:numPr>
        <w:ilvl w:val="4"/>
        <w:numId w:val="42"/>
      </w:numPr>
      <w:spacing w:before="120" w:after="120" w:line="240" w:lineRule="auto"/>
    </w:pPr>
    <w:rPr>
      <w:rFonts w:ascii="Arial" w:hAnsi="Arial"/>
      <w:spacing w:val="0"/>
      <w:sz w:val="24"/>
      <w:szCs w:val="20"/>
    </w:rPr>
  </w:style>
  <w:style w:type="paragraph" w:customStyle="1" w:styleId="NumberedPara5">
    <w:name w:val="Numbered Para5"/>
    <w:basedOn w:val="Normal"/>
    <w:rsid w:val="00590077"/>
    <w:pPr>
      <w:numPr>
        <w:ilvl w:val="5"/>
        <w:numId w:val="42"/>
      </w:numPr>
      <w:tabs>
        <w:tab w:val="left" w:pos="5387"/>
      </w:tabs>
      <w:spacing w:before="120" w:after="120" w:line="240" w:lineRule="auto"/>
    </w:pPr>
    <w:rPr>
      <w:rFonts w:ascii="Arial" w:hAnsi="Arial"/>
      <w:spacing w:val="0"/>
      <w:sz w:val="24"/>
      <w:szCs w:val="20"/>
    </w:rPr>
  </w:style>
  <w:style w:type="character" w:styleId="CommentReference">
    <w:name w:val="annotation reference"/>
    <w:basedOn w:val="DefaultParagraphFont"/>
    <w:semiHidden/>
    <w:unhideWhenUsed/>
    <w:rsid w:val="007F1420"/>
    <w:rPr>
      <w:sz w:val="16"/>
      <w:szCs w:val="16"/>
    </w:rPr>
  </w:style>
  <w:style w:type="paragraph" w:styleId="CommentText">
    <w:name w:val="annotation text"/>
    <w:basedOn w:val="Normal"/>
    <w:link w:val="CommentTextChar"/>
    <w:unhideWhenUsed/>
    <w:rsid w:val="007F1420"/>
    <w:pPr>
      <w:spacing w:line="240" w:lineRule="auto"/>
    </w:pPr>
    <w:rPr>
      <w:sz w:val="20"/>
      <w:szCs w:val="20"/>
    </w:rPr>
  </w:style>
  <w:style w:type="character" w:customStyle="1" w:styleId="CommentTextChar">
    <w:name w:val="Comment Text Char"/>
    <w:basedOn w:val="DefaultParagraphFont"/>
    <w:link w:val="CommentText"/>
    <w:rsid w:val="007F1420"/>
    <w:rPr>
      <w:spacing w:val="2"/>
      <w:sz w:val="20"/>
      <w:szCs w:val="20"/>
    </w:rPr>
  </w:style>
  <w:style w:type="paragraph" w:styleId="Revision">
    <w:name w:val="Revision"/>
    <w:hidden/>
    <w:uiPriority w:val="99"/>
    <w:semiHidden/>
    <w:rsid w:val="008F08E0"/>
    <w:pPr>
      <w:spacing w:line="240" w:lineRule="auto"/>
      <w:jc w:val="left"/>
    </w:pPr>
    <w:rPr>
      <w:spacing w:val="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saveSmartTagsAsXml/>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footnotes.xml.rels><?xml version="1.0" encoding="UTF-8" standalone="yes"?>
<Relationships xmlns="http://schemas.openxmlformats.org/package/2006/relationships"><Relationship Id="rId1" Type="http://schemas.openxmlformats.org/officeDocument/2006/relationships/hyperlink" Target="https://www.vic.gov.au/remuneration-bands-executives-employed-public-service-bodies" TargetMode="Externa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a05844\AppData\Roaming\Microsoft\Templates\TRIM\Legal%20Services%20Templates\COGG%20Legal%20Agreement%20Template.DOTM" TargetMode="Externa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28E410E89844518CEBCDC3A867EA2C"/>
        <w:category>
          <w:name w:val="General"/>
          <w:gallery w:val="placeholder"/>
        </w:category>
        <w:types>
          <w:type w:val="bbPlcHdr"/>
        </w:types>
        <w:behaviors>
          <w:behavior w:val="content"/>
        </w:behaviors>
        <w:guid w:val="{CB6CDE9E-2BE7-4058-8B4E-6FC2029CAD99}"/>
      </w:docPartPr>
      <w:docPartBody>
        <w:p w:rsidR="00600F56" w:rsidRPr="00D750BC" w:rsidRDefault="00600F56" w:rsidP="001E62BF">
          <w:pPr>
            <w:pStyle w:val="BodyText"/>
            <w:rPr>
              <w:rStyle w:val="PlaceholderText"/>
              <w:highlight w:val="yellow"/>
            </w:rPr>
          </w:pPr>
          <w:r w:rsidRPr="00D750BC">
            <w:rPr>
              <w:rStyle w:val="PlaceholderText"/>
              <w:highlight w:val="yellow"/>
            </w:rPr>
            <w:t>How will application of this policy be monitored and reported on? Who is responsible?</w:t>
          </w:r>
        </w:p>
        <w:p w:rsidR="00600F56" w:rsidRPr="00D750BC" w:rsidRDefault="00600F56" w:rsidP="001E62BF">
          <w:pPr>
            <w:pStyle w:val="ListBullet"/>
            <w:rPr>
              <w:rStyle w:val="PlaceholderText"/>
              <w:highlight w:val="yellow"/>
            </w:rPr>
          </w:pPr>
          <w:r w:rsidRPr="00D750BC">
            <w:rPr>
              <w:rStyle w:val="PlaceholderText"/>
              <w:highlight w:val="yellow"/>
            </w:rPr>
            <w:t>If the policy is a council policy, consider if any reports or updates will be required on how the policy is being applied</w:t>
          </w:r>
        </w:p>
        <w:p w:rsidR="00616735" w:rsidRDefault="00600F56" w:rsidP="00600F56">
          <w:pPr>
            <w:pStyle w:val="DE28E410E89844518CEBCDC3A867EA2C"/>
          </w:pPr>
          <w:r w:rsidRPr="00D750BC">
            <w:rPr>
              <w:rStyle w:val="PlaceholderText"/>
              <w:highlight w:val="yellow"/>
            </w:rPr>
            <w:t>Consider what reports or updates should be prepared for ELT or other areas of the organisation and how you will monitor the effectiveness of the policy.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ircular Std Book">
    <w:altName w:val="Calibri"/>
    <w:panose1 w:val="00000000000000000000"/>
    <w:charset w:val="00"/>
    <w:family w:val="swiss"/>
    <w:notTrueType/>
    <w:pitch w:val="variable"/>
    <w:sig w:usb0="8000002F" w:usb1="5000E47B" w:usb2="00000008" w:usb3="00000000" w:csb0="00000001"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386B2BDC"/>
    <w:multiLevelType w:val="multilevel"/>
    <w:tmpl w:val="EC9497BE"/>
    <w:name w:val="Bullets"/>
    <w:lvl w:ilvl="0">
      <w:start w:val="1"/>
      <w:numFmt w:val="bullet"/>
      <w:pStyle w:val="ListBullet"/>
      <w:lvlText w:val="•"/>
      <w:lvlJc w:val="left"/>
      <w:pPr>
        <w:tabs>
          <w:tab w:val="num" w:pos="170"/>
        </w:tabs>
        <w:ind w:left="170" w:hanging="170"/>
      </w:pPr>
      <w:rPr>
        <w:rFonts w:ascii="Calibri" w:hAnsi="Calibri" w:hint="default"/>
        <w:color w:val="4472C4" w:themeColor="accent1"/>
        <w:position w:val="2"/>
        <w:sz w:val="20"/>
      </w:rPr>
    </w:lvl>
    <w:lvl w:ilvl="1">
      <w:start w:val="1"/>
      <w:numFmt w:val="bullet"/>
      <w:pStyle w:val="ListBullet2"/>
      <w:lvlText w:val="–"/>
      <w:lvlJc w:val="left"/>
      <w:pPr>
        <w:tabs>
          <w:tab w:val="num" w:pos="340"/>
        </w:tabs>
        <w:ind w:left="340" w:hanging="170"/>
      </w:pPr>
      <w:rPr>
        <w:rFonts w:ascii="Arial" w:hAnsi="Arial" w:hint="default"/>
        <w:color w:val="auto"/>
      </w:rPr>
    </w:lvl>
    <w:lvl w:ilvl="2">
      <w:start w:val="1"/>
      <w:numFmt w:val="bullet"/>
      <w:pStyle w:val="ListBullet3"/>
      <w:lvlText w:val="–"/>
      <w:lvlJc w:val="left"/>
      <w:pPr>
        <w:tabs>
          <w:tab w:val="num" w:pos="510"/>
        </w:tabs>
        <w:ind w:left="510" w:hanging="170"/>
      </w:pPr>
      <w:rPr>
        <w:rFonts w:ascii="Arial" w:hAnsi="Arial" w:hint="default"/>
        <w:color w:val="auto"/>
      </w:rPr>
    </w:lvl>
    <w:lvl w:ilvl="3">
      <w:start w:val="1"/>
      <w:numFmt w:val="bullet"/>
      <w:pStyle w:val="ListBullet4"/>
      <w:lvlText w:val="–"/>
      <w:lvlJc w:val="left"/>
      <w:pPr>
        <w:tabs>
          <w:tab w:val="num" w:pos="680"/>
        </w:tabs>
        <w:ind w:left="680" w:hanging="170"/>
      </w:pPr>
      <w:rPr>
        <w:rFonts w:ascii="Circular Std Book" w:hAnsi="Circular Std Book" w:hint="default"/>
        <w:color w:val="auto"/>
      </w:rPr>
    </w:lvl>
    <w:lvl w:ilvl="4">
      <w:start w:val="1"/>
      <w:numFmt w:val="bullet"/>
      <w:pStyle w:val="ListBullet5"/>
      <w:lvlText w:val="–"/>
      <w:lvlJc w:val="left"/>
      <w:pPr>
        <w:tabs>
          <w:tab w:val="num" w:pos="850"/>
        </w:tabs>
        <w:ind w:left="850" w:hanging="170"/>
      </w:pPr>
      <w:rPr>
        <w:rFonts w:ascii="Circular Std Book" w:hAnsi="Circular Std Book" w:hint="default"/>
        <w:color w:val="auto"/>
      </w:rPr>
    </w:lvl>
    <w:lvl w:ilvl="5">
      <w:start w:val="1"/>
      <w:numFmt w:val="none"/>
      <w:lvlText w:val=""/>
      <w:lvlJc w:val="left"/>
      <w:pPr>
        <w:tabs>
          <w:tab w:val="num" w:pos="1020"/>
        </w:tabs>
        <w:ind w:left="1020" w:hanging="170"/>
      </w:pPr>
      <w:rPr>
        <w:rFonts w:hint="default"/>
      </w:rPr>
    </w:lvl>
    <w:lvl w:ilvl="6">
      <w:start w:val="1"/>
      <w:numFmt w:val="none"/>
      <w:lvlText w:val="%7"/>
      <w:lvlJc w:val="left"/>
      <w:pPr>
        <w:tabs>
          <w:tab w:val="num" w:pos="1190"/>
        </w:tabs>
        <w:ind w:left="1190" w:hanging="170"/>
      </w:pPr>
      <w:rPr>
        <w:rFonts w:hint="default"/>
      </w:rPr>
    </w:lvl>
    <w:lvl w:ilvl="7">
      <w:start w:val="1"/>
      <w:numFmt w:val="none"/>
      <w:lvlText w:val=""/>
      <w:lvlJc w:val="left"/>
      <w:pPr>
        <w:tabs>
          <w:tab w:val="num" w:pos="1360"/>
        </w:tabs>
        <w:ind w:left="1360" w:hanging="170"/>
      </w:pPr>
      <w:rPr>
        <w:rFonts w:hint="default"/>
      </w:rPr>
    </w:lvl>
    <w:lvl w:ilvl="8">
      <w:start w:val="1"/>
      <w:numFmt w:val="none"/>
      <w:lvlText w:val=""/>
      <w:lvlJc w:val="left"/>
      <w:pPr>
        <w:tabs>
          <w:tab w:val="num" w:pos="1530"/>
        </w:tabs>
        <w:ind w:left="1530" w:hanging="170"/>
      </w:pPr>
      <w:rPr>
        <w:rFonts w:hint="default"/>
      </w:rPr>
    </w:lvl>
  </w:abstractNum>
  <w:num w:numId="1" w16cid:durableId="1729301920">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0F56"/>
    <w:rsid w:val="00600F56"/>
    <w:rsid w:val="00616735"/>
    <w:rsid w:val="00993312"/>
    <w:rsid w:val="00FE141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iPriority="0" w:unhideWhenUsed="1" w:qFormat="1"/>
    <w:lsdException w:name="List Bullet 4" w:semiHidden="1" w:uiPriority="0" w:unhideWhenUsed="1"/>
    <w:lsdException w:name="List Bullet 5" w:semiHidden="1" w:uiPriority="0"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00F56"/>
    <w:rPr>
      <w:color w:val="808080"/>
    </w:rPr>
  </w:style>
  <w:style w:type="paragraph" w:styleId="BodyText">
    <w:name w:val="Body Text"/>
    <w:basedOn w:val="Normal"/>
    <w:link w:val="BodyTextChar"/>
    <w:qFormat/>
    <w:rsid w:val="00600F56"/>
    <w:pPr>
      <w:spacing w:before="120" w:after="120" w:line="270" w:lineRule="atLeast"/>
    </w:pPr>
    <w:rPr>
      <w:rFonts w:eastAsia="Times New Roman" w:cs="Times New Roman"/>
      <w:spacing w:val="2"/>
      <w:sz w:val="19"/>
      <w:szCs w:val="19"/>
    </w:rPr>
  </w:style>
  <w:style w:type="character" w:customStyle="1" w:styleId="BodyTextChar">
    <w:name w:val="Body Text Char"/>
    <w:basedOn w:val="DefaultParagraphFont"/>
    <w:link w:val="BodyText"/>
    <w:rsid w:val="00600F56"/>
    <w:rPr>
      <w:rFonts w:eastAsia="Times New Roman" w:cs="Times New Roman"/>
      <w:spacing w:val="2"/>
      <w:sz w:val="19"/>
      <w:szCs w:val="19"/>
    </w:rPr>
  </w:style>
  <w:style w:type="paragraph" w:styleId="ListBullet">
    <w:name w:val="List Bullet"/>
    <w:basedOn w:val="BodyText"/>
    <w:qFormat/>
    <w:rsid w:val="00600F56"/>
    <w:pPr>
      <w:numPr>
        <w:numId w:val="1"/>
      </w:numPr>
      <w:spacing w:before="110" w:after="110"/>
    </w:pPr>
  </w:style>
  <w:style w:type="paragraph" w:styleId="ListBullet2">
    <w:name w:val="List Bullet 2"/>
    <w:basedOn w:val="ListBullet"/>
    <w:qFormat/>
    <w:rsid w:val="00600F56"/>
    <w:pPr>
      <w:numPr>
        <w:ilvl w:val="1"/>
      </w:numPr>
    </w:pPr>
  </w:style>
  <w:style w:type="paragraph" w:styleId="ListBullet3">
    <w:name w:val="List Bullet 3"/>
    <w:basedOn w:val="ListBullet2"/>
    <w:qFormat/>
    <w:rsid w:val="00600F56"/>
    <w:pPr>
      <w:numPr>
        <w:ilvl w:val="2"/>
      </w:numPr>
    </w:pPr>
  </w:style>
  <w:style w:type="paragraph" w:styleId="ListBullet4">
    <w:name w:val="List Bullet 4"/>
    <w:basedOn w:val="Normal"/>
    <w:semiHidden/>
    <w:unhideWhenUsed/>
    <w:rsid w:val="00600F56"/>
    <w:pPr>
      <w:numPr>
        <w:ilvl w:val="3"/>
        <w:numId w:val="1"/>
      </w:numPr>
      <w:spacing w:after="0" w:line="270" w:lineRule="atLeast"/>
      <w:contextualSpacing/>
    </w:pPr>
    <w:rPr>
      <w:rFonts w:eastAsia="Times New Roman" w:cs="Times New Roman"/>
      <w:spacing w:val="2"/>
      <w:sz w:val="19"/>
      <w:szCs w:val="19"/>
    </w:rPr>
  </w:style>
  <w:style w:type="paragraph" w:styleId="ListBullet5">
    <w:name w:val="List Bullet 5"/>
    <w:basedOn w:val="Normal"/>
    <w:semiHidden/>
    <w:unhideWhenUsed/>
    <w:rsid w:val="00600F56"/>
    <w:pPr>
      <w:numPr>
        <w:ilvl w:val="4"/>
        <w:numId w:val="1"/>
      </w:numPr>
      <w:spacing w:after="0" w:line="270" w:lineRule="atLeast"/>
      <w:contextualSpacing/>
    </w:pPr>
    <w:rPr>
      <w:rFonts w:eastAsia="Times New Roman" w:cs="Times New Roman"/>
      <w:spacing w:val="2"/>
      <w:sz w:val="19"/>
      <w:szCs w:val="19"/>
    </w:rPr>
  </w:style>
  <w:style w:type="paragraph" w:customStyle="1" w:styleId="DE28E410E89844518CEBCDC3A867EA2C">
    <w:name w:val="DE28E410E89844518CEBCDC3A867EA2C"/>
    <w:rsid w:val="00600F5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COGG">
      <a:dk1>
        <a:srgbClr val="231F20"/>
      </a:dk1>
      <a:lt1>
        <a:srgbClr val="FFFFFF"/>
      </a:lt1>
      <a:dk2>
        <a:srgbClr val="003263"/>
      </a:dk2>
      <a:lt2>
        <a:srgbClr val="F3F2F2"/>
      </a:lt2>
      <a:accent1>
        <a:srgbClr val="8ACED7"/>
      </a:accent1>
      <a:accent2>
        <a:srgbClr val="003263"/>
      </a:accent2>
      <a:accent3>
        <a:srgbClr val="F04E2D"/>
      </a:accent3>
      <a:accent4>
        <a:srgbClr val="50BFA2"/>
      </a:accent4>
      <a:accent5>
        <a:srgbClr val="9A64A9"/>
      </a:accent5>
      <a:accent6>
        <a:srgbClr val="FFCF62"/>
      </a:accent6>
      <a:hlink>
        <a:srgbClr val="231F20"/>
      </a:hlink>
      <a:folHlink>
        <a:srgbClr val="9A64A9"/>
      </a:folHlink>
    </a:clrScheme>
    <a:fontScheme name="Calibri/Arial">
      <a:majorFont>
        <a:latin typeface="Calibri"/>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29373F8AA2D2488478C9E1B890C27A" ma:contentTypeVersion="7" ma:contentTypeDescription="Create a new document." ma:contentTypeScope="" ma:versionID="1666a07f9c4eb221978ed7c617c2f26e">
  <xsd:schema xmlns:xsd="http://www.w3.org/2001/XMLSchema" xmlns:xs="http://www.w3.org/2001/XMLSchema" xmlns:p="http://schemas.microsoft.com/office/2006/metadata/properties" xmlns:ns2="bd28a1c0-60de-446e-a8a9-4637b4d7d04a" xmlns:ns3="7d279b51-c818-4ea0-941e-2b73183acf56" targetNamespace="http://schemas.microsoft.com/office/2006/metadata/properties" ma:root="true" ma:fieldsID="f1abba5270a7e9d27bd2649137f13569" ns2:_="" ns3:_="">
    <xsd:import namespace="bd28a1c0-60de-446e-a8a9-4637b4d7d04a"/>
    <xsd:import namespace="7d279b51-c818-4ea0-941e-2b73183acf5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d28a1c0-60de-446e-a8a9-4637b4d7d04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d279b51-c818-4ea0-941e-2b73183acf5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
</file>

<file path=customXml/itemProps1.xml><?xml version="1.0" encoding="utf-8"?>
<ds:datastoreItem xmlns:ds="http://schemas.openxmlformats.org/officeDocument/2006/customXml" ds:itemID="{FF471232-A329-4864-9F73-F5E108BC9F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d28a1c0-60de-446e-a8a9-4637b4d7d04a"/>
    <ds:schemaRef ds:uri="7d279b51-c818-4ea0-941e-2b73183acf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1149E0-F3DA-4BB0-80EB-642588CEB8EB}">
  <ds:schemaRefs>
    <ds:schemaRef ds:uri="http://schemas.openxmlformats.org/officeDocument/2006/bibliography"/>
  </ds:schemaRefs>
</ds:datastoreItem>
</file>

<file path=customXml/itemProps3.xml><?xml version="1.0" encoding="utf-8"?>
<ds:datastoreItem xmlns:ds="http://schemas.openxmlformats.org/officeDocument/2006/customXml" ds:itemID="{6ADF8D97-2D4B-46A0-9937-878AAA79FB2A}">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E6A6BA1A-21E6-4E3E-B04D-0B258379F389}">
  <ds:schemaRefs>
    <ds:schemaRef ds:uri="http://schemas.microsoft.com/sharepoint/v3/contenttype/forms"/>
  </ds:schemaRefs>
</ds:datastoreItem>
</file>

<file path=customXml/itemProps5.xml><?xml version="1.0" encoding="utf-8"?>
<ds:datastoreItem xmlns:ds="http://schemas.openxmlformats.org/officeDocument/2006/customXml" ds:itemID="{0D2CF452-7CFA-41CD-BCDB-E5A8EA50D136}">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COGG Legal Agreement Template.DOTM</Template>
  <TotalTime>2</TotalTime>
  <Pages>12</Pages>
  <Words>2545</Words>
  <Characters>14509</Characters>
  <Application>Microsoft Office Word</Application>
  <DocSecurity>0</DocSecurity>
  <Lines>120</Lines>
  <Paragraphs>34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17020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Vesna Allan</dc:creator>
  <cp:lastModifiedBy>Anne Noonan</cp:lastModifiedBy>
  <cp:revision>5</cp:revision>
  <cp:lastPrinted>2023-11-28T22:20:00Z</cp:lastPrinted>
  <dcterms:created xsi:type="dcterms:W3CDTF">2023-12-27T03:36:00Z</dcterms:created>
  <dcterms:modified xsi:type="dcterms:W3CDTF">2023-12-28T00:02:00Z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TemplateVersion">
    <vt:lpwstr>1.0</vt:lpwstr>
  </property>
  <property fmtid="{D5CDD505-2E9C-101B-9397-08002B2CF9AE}" pid="3" name="ContentTypeId">
    <vt:lpwstr>0x010100AD29373F8AA2D2488478C9E1B890C27A</vt:lpwstr>
  </property>
</Properties>
</file>